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28" r:id="rId2"/>
    <p:sldMasterId id="2147483725" r:id="rId3"/>
    <p:sldMasterId id="2147483722" r:id="rId4"/>
    <p:sldMasterId id="2147483715" r:id="rId5"/>
    <p:sldMasterId id="2147483703" r:id="rId6"/>
    <p:sldMasterId id="2147483671" r:id="rId7"/>
    <p:sldMasterId id="2147483677" r:id="rId8"/>
    <p:sldMasterId id="2147483683" r:id="rId9"/>
    <p:sldMasterId id="2147483695" r:id="rId10"/>
    <p:sldMasterId id="2147483701" r:id="rId11"/>
  </p:sldMasterIdLst>
  <p:notesMasterIdLst>
    <p:notesMasterId r:id="rId17"/>
  </p:notesMasterIdLst>
  <p:sldIdLst>
    <p:sldId id="263" r:id="rId12"/>
    <p:sldId id="259" r:id="rId13"/>
    <p:sldId id="262" r:id="rId14"/>
    <p:sldId id="261" r:id="rId15"/>
    <p:sldId id="260" r:id="rId16"/>
  </p:sldIdLst>
  <p:sldSz cx="103632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2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365" autoAdjust="0"/>
  </p:normalViewPr>
  <p:slideViewPr>
    <p:cSldViewPr snapToGrid="0">
      <p:cViewPr varScale="1">
        <p:scale>
          <a:sx n="97" d="100"/>
          <a:sy n="97" d="100"/>
        </p:scale>
        <p:origin x="1614" y="72"/>
      </p:cViewPr>
      <p:guideLst>
        <p:guide orient="horz" pos="2880"/>
        <p:guide pos="22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8" d="100"/>
          <a:sy n="98" d="100"/>
        </p:scale>
        <p:origin x="18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4.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27" cy="350807"/>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idx="1"/>
          </p:nvPr>
        </p:nvSpPr>
        <p:spPr>
          <a:xfrm>
            <a:off x="5265907" y="0"/>
            <a:ext cx="4029027" cy="350807"/>
          </a:xfrm>
          <a:prstGeom prst="rect">
            <a:avLst/>
          </a:prstGeom>
        </p:spPr>
        <p:txBody>
          <a:bodyPr vert="horz" lIns="83622" tIns="41811" rIns="83622" bIns="41811" rtlCol="0"/>
          <a:lstStyle>
            <a:lvl1pPr algn="r">
              <a:defRPr sz="1100"/>
            </a:lvl1pPr>
          </a:lstStyle>
          <a:p>
            <a:fld id="{0198456A-8632-45EB-ABDD-E7230466763A}" type="datetimeFigureOut">
              <a:rPr lang="en-US" smtClean="0"/>
              <a:t>10/20/2023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83622" tIns="41811" rIns="83622" bIns="41811" rtlCol="0" anchor="ctr"/>
          <a:lstStyle/>
          <a:p>
            <a:endParaRPr lang="en-US"/>
          </a:p>
        </p:txBody>
      </p:sp>
      <p:sp>
        <p:nvSpPr>
          <p:cNvPr id="5" name="Notes Placeholder 4"/>
          <p:cNvSpPr>
            <a:spLocks noGrp="1"/>
          </p:cNvSpPr>
          <p:nvPr>
            <p:ph type="body" sz="quarter" idx="3"/>
          </p:nvPr>
        </p:nvSpPr>
        <p:spPr>
          <a:xfrm>
            <a:off x="930227" y="3373469"/>
            <a:ext cx="7435946" cy="2760631"/>
          </a:xfrm>
          <a:prstGeom prst="rect">
            <a:avLst/>
          </a:prstGeom>
        </p:spPr>
        <p:txBody>
          <a:bodyPr vert="horz" lIns="83622" tIns="41811" rIns="83622" bIns="418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94"/>
            <a:ext cx="4029027" cy="350806"/>
          </a:xfrm>
          <a:prstGeom prst="rect">
            <a:avLst/>
          </a:prstGeom>
        </p:spPr>
        <p:txBody>
          <a:bodyPr vert="horz" lIns="83622" tIns="41811" rIns="83622" bIns="41811" rtlCol="0" anchor="b"/>
          <a:lstStyle>
            <a:lvl1pPr algn="l">
              <a:defRPr sz="1100"/>
            </a:lvl1pPr>
          </a:lstStyle>
          <a:p>
            <a:endParaRPr lang="en-US"/>
          </a:p>
        </p:txBody>
      </p:sp>
      <p:sp>
        <p:nvSpPr>
          <p:cNvPr id="7" name="Slide Number Placeholder 6"/>
          <p:cNvSpPr>
            <a:spLocks noGrp="1"/>
          </p:cNvSpPr>
          <p:nvPr>
            <p:ph type="sldNum" sz="quarter" idx="5"/>
          </p:nvPr>
        </p:nvSpPr>
        <p:spPr>
          <a:xfrm>
            <a:off x="5265907" y="6659594"/>
            <a:ext cx="4029027" cy="350806"/>
          </a:xfrm>
          <a:prstGeom prst="rect">
            <a:avLst/>
          </a:prstGeom>
        </p:spPr>
        <p:txBody>
          <a:bodyPr vert="horz" lIns="83622" tIns="41811" rIns="83622" bIns="41811" rtlCol="0" anchor="b"/>
          <a:lstStyle>
            <a:lvl1pPr algn="r">
              <a:defRPr sz="1100"/>
            </a:lvl1pPr>
          </a:lstStyle>
          <a:p>
            <a:fld id="{56F24B6C-C996-44FB-B9E6-84583DCC3FC3}" type="slidenum">
              <a:rPr lang="en-US" smtClean="0"/>
              <a:t>‹#›</a:t>
            </a:fld>
            <a:endParaRPr lang="en-US"/>
          </a:p>
        </p:txBody>
      </p:sp>
    </p:spTree>
    <p:extLst>
      <p:ext uri="{BB962C8B-B14F-4D97-AF65-F5344CB8AC3E}">
        <p14:creationId xmlns:p14="http://schemas.microsoft.com/office/powerpoint/2010/main" val="88031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10 FTEs</a:t>
            </a:r>
          </a:p>
          <a:p>
            <a:r>
              <a:rPr lang="en-US" dirty="0"/>
              <a:t>One shared services – Fiscal Specialist</a:t>
            </a:r>
          </a:p>
          <a:p>
            <a:r>
              <a:rPr lang="en-US" dirty="0"/>
              <a:t>Since last time we presented to Council, we’ve had many staffing changes. </a:t>
            </a:r>
          </a:p>
          <a:p>
            <a:r>
              <a:rPr lang="en-US" dirty="0"/>
              <a:t>Five of the eight current staff on our budget are new to our office in the last two years. We have a new director, we have promoted Alyssa Swiatek to Associate Director, and are in the process of hiring her replacement. We hope to be back to full staff by the end of the year.</a:t>
            </a:r>
          </a:p>
          <a:p>
            <a:endParaRPr lang="en-US" dirty="0"/>
          </a:p>
        </p:txBody>
      </p:sp>
      <p:sp>
        <p:nvSpPr>
          <p:cNvPr id="4" name="Slide Number Placeholder 3"/>
          <p:cNvSpPr>
            <a:spLocks noGrp="1"/>
          </p:cNvSpPr>
          <p:nvPr>
            <p:ph type="sldNum" sz="quarter" idx="5"/>
          </p:nvPr>
        </p:nvSpPr>
        <p:spPr/>
        <p:txBody>
          <a:bodyPr/>
          <a:lstStyle/>
          <a:p>
            <a:fld id="{56F24B6C-C996-44FB-B9E6-84583DCC3FC3}" type="slidenum">
              <a:rPr lang="en-US" smtClean="0"/>
              <a:t>2</a:t>
            </a:fld>
            <a:endParaRPr lang="en-US"/>
          </a:p>
        </p:txBody>
      </p:sp>
    </p:spTree>
    <p:extLst>
      <p:ext uri="{BB962C8B-B14F-4D97-AF65-F5344CB8AC3E}">
        <p14:creationId xmlns:p14="http://schemas.microsoft.com/office/powerpoint/2010/main" val="393211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6F24B6C-C996-44FB-B9E6-84583DCC3FC3}" type="slidenum">
              <a:rPr lang="en-US" smtClean="0"/>
              <a:t>3</a:t>
            </a:fld>
            <a:endParaRPr lang="en-US"/>
          </a:p>
        </p:txBody>
      </p:sp>
    </p:spTree>
    <p:extLst>
      <p:ext uri="{BB962C8B-B14F-4D97-AF65-F5344CB8AC3E}">
        <p14:creationId xmlns:p14="http://schemas.microsoft.com/office/powerpoint/2010/main" val="150346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6F24B6C-C996-44FB-B9E6-84583DCC3FC3}" type="slidenum">
              <a:rPr lang="en-US" smtClean="0"/>
              <a:t>4</a:t>
            </a:fld>
            <a:endParaRPr lang="en-US"/>
          </a:p>
        </p:txBody>
      </p:sp>
    </p:spTree>
    <p:extLst>
      <p:ext uri="{BB962C8B-B14F-4D97-AF65-F5344CB8AC3E}">
        <p14:creationId xmlns:p14="http://schemas.microsoft.com/office/powerpoint/2010/main" val="262345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6F24B6C-C996-44FB-B9E6-84583DCC3FC3}" type="slidenum">
              <a:rPr lang="en-US" smtClean="0"/>
              <a:t>5</a:t>
            </a:fld>
            <a:endParaRPr lang="en-US"/>
          </a:p>
        </p:txBody>
      </p:sp>
    </p:spTree>
    <p:extLst>
      <p:ext uri="{BB962C8B-B14F-4D97-AF65-F5344CB8AC3E}">
        <p14:creationId xmlns:p14="http://schemas.microsoft.com/office/powerpoint/2010/main" val="8755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31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944868"/>
            <a:ext cx="10363200" cy="828040"/>
          </a:xfrm>
          <a:custGeom>
            <a:avLst/>
            <a:gdLst/>
            <a:ahLst/>
            <a:cxnLst/>
            <a:rect l="l" t="t" r="r" b="b"/>
            <a:pathLst>
              <a:path w="10058400" h="828040">
                <a:moveTo>
                  <a:pt x="0" y="827531"/>
                </a:moveTo>
                <a:lnTo>
                  <a:pt x="10058400" y="827531"/>
                </a:lnTo>
                <a:lnTo>
                  <a:pt x="10058400" y="0"/>
                </a:lnTo>
                <a:lnTo>
                  <a:pt x="0" y="0"/>
                </a:lnTo>
                <a:lnTo>
                  <a:pt x="0" y="827531"/>
                </a:lnTo>
                <a:close/>
              </a:path>
            </a:pathLst>
          </a:custGeom>
          <a:solidFill>
            <a:srgbClr val="1A5586"/>
          </a:solidFill>
        </p:spPr>
        <p:txBody>
          <a:bodyPr wrap="square" lIns="0" tIns="0" rIns="0" bIns="0" rtlCol="0"/>
          <a:lstStyle/>
          <a:p>
            <a:endParaRPr sz="1855"/>
          </a:p>
        </p:txBody>
      </p:sp>
      <p:sp>
        <p:nvSpPr>
          <p:cNvPr id="17" name="bk object 17"/>
          <p:cNvSpPr/>
          <p:nvPr/>
        </p:nvSpPr>
        <p:spPr>
          <a:xfrm>
            <a:off x="9063093" y="7077199"/>
            <a:ext cx="583610" cy="566445"/>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3" y="0"/>
            <a:ext cx="2896331" cy="1760220"/>
          </a:xfrm>
          <a:custGeom>
            <a:avLst/>
            <a:gdLst/>
            <a:ahLst/>
            <a:cxnLst/>
            <a:rect l="l" t="t" r="r" b="b"/>
            <a:pathLst>
              <a:path w="2811145" h="1760220">
                <a:moveTo>
                  <a:pt x="2811125" y="0"/>
                </a:moveTo>
                <a:lnTo>
                  <a:pt x="0" y="0"/>
                </a:lnTo>
                <a:lnTo>
                  <a:pt x="0" y="1759925"/>
                </a:lnTo>
                <a:lnTo>
                  <a:pt x="343912" y="1485065"/>
                </a:lnTo>
                <a:lnTo>
                  <a:pt x="1120422" y="914196"/>
                </a:lnTo>
                <a:lnTo>
                  <a:pt x="1921256" y="414304"/>
                </a:lnTo>
                <a:lnTo>
                  <a:pt x="2535215" y="96839"/>
                </a:lnTo>
                <a:lnTo>
                  <a:pt x="2811125" y="0"/>
                </a:lnTo>
                <a:close/>
              </a:path>
            </a:pathLst>
          </a:custGeom>
          <a:solidFill>
            <a:srgbClr val="1A5586"/>
          </a:solidFill>
        </p:spPr>
        <p:txBody>
          <a:bodyPr wrap="square" lIns="0" tIns="0" rIns="0" bIns="0" rtlCol="0"/>
          <a:lstStyle/>
          <a:p>
            <a:endParaRPr sz="1855"/>
          </a:p>
        </p:txBody>
      </p:sp>
      <p:sp>
        <p:nvSpPr>
          <p:cNvPr id="19" name="bk object 19"/>
          <p:cNvSpPr/>
          <p:nvPr/>
        </p:nvSpPr>
        <p:spPr>
          <a:xfrm>
            <a:off x="1254864" y="0"/>
            <a:ext cx="2122361" cy="887094"/>
          </a:xfrm>
          <a:custGeom>
            <a:avLst/>
            <a:gdLst/>
            <a:ahLst/>
            <a:cxnLst/>
            <a:rect l="l" t="t" r="r" b="b"/>
            <a:pathLst>
              <a:path w="2059939" h="887094">
                <a:moveTo>
                  <a:pt x="2059526" y="0"/>
                </a:moveTo>
                <a:lnTo>
                  <a:pt x="1606776" y="0"/>
                </a:lnTo>
                <a:lnTo>
                  <a:pt x="1582770" y="9953"/>
                </a:lnTo>
                <a:lnTo>
                  <a:pt x="1486765" y="51116"/>
                </a:lnTo>
                <a:lnTo>
                  <a:pt x="1390025" y="94370"/>
                </a:lnTo>
                <a:lnTo>
                  <a:pt x="1292623" y="139655"/>
                </a:lnTo>
                <a:lnTo>
                  <a:pt x="1194634" y="186914"/>
                </a:lnTo>
                <a:lnTo>
                  <a:pt x="1096132" y="236088"/>
                </a:lnTo>
                <a:lnTo>
                  <a:pt x="997192" y="287120"/>
                </a:lnTo>
                <a:lnTo>
                  <a:pt x="897887" y="339951"/>
                </a:lnTo>
                <a:lnTo>
                  <a:pt x="798292" y="394522"/>
                </a:lnTo>
                <a:lnTo>
                  <a:pt x="698481" y="450776"/>
                </a:lnTo>
                <a:lnTo>
                  <a:pt x="598528" y="508654"/>
                </a:lnTo>
                <a:lnTo>
                  <a:pt x="498509" y="568098"/>
                </a:lnTo>
                <a:lnTo>
                  <a:pt x="398496" y="629050"/>
                </a:lnTo>
                <a:lnTo>
                  <a:pt x="298564" y="691451"/>
                </a:lnTo>
                <a:lnTo>
                  <a:pt x="198788" y="755243"/>
                </a:lnTo>
                <a:lnTo>
                  <a:pt x="99242" y="820368"/>
                </a:lnTo>
                <a:lnTo>
                  <a:pt x="0" y="886767"/>
                </a:lnTo>
                <a:lnTo>
                  <a:pt x="50739" y="853621"/>
                </a:lnTo>
                <a:lnTo>
                  <a:pt x="101590" y="821055"/>
                </a:lnTo>
                <a:lnTo>
                  <a:pt x="152544" y="789068"/>
                </a:lnTo>
                <a:lnTo>
                  <a:pt x="203589" y="757661"/>
                </a:lnTo>
                <a:lnTo>
                  <a:pt x="254714" y="726832"/>
                </a:lnTo>
                <a:lnTo>
                  <a:pt x="305909" y="696582"/>
                </a:lnTo>
                <a:lnTo>
                  <a:pt x="357163" y="666911"/>
                </a:lnTo>
                <a:lnTo>
                  <a:pt x="408465" y="637817"/>
                </a:lnTo>
                <a:lnTo>
                  <a:pt x="459805" y="609301"/>
                </a:lnTo>
                <a:lnTo>
                  <a:pt x="511171" y="581363"/>
                </a:lnTo>
                <a:lnTo>
                  <a:pt x="562554" y="554003"/>
                </a:lnTo>
                <a:lnTo>
                  <a:pt x="613942" y="527219"/>
                </a:lnTo>
                <a:lnTo>
                  <a:pt x="665324" y="501012"/>
                </a:lnTo>
                <a:lnTo>
                  <a:pt x="716690" y="475381"/>
                </a:lnTo>
                <a:lnTo>
                  <a:pt x="768030" y="450326"/>
                </a:lnTo>
                <a:lnTo>
                  <a:pt x="819332" y="425848"/>
                </a:lnTo>
                <a:lnTo>
                  <a:pt x="870585" y="401945"/>
                </a:lnTo>
                <a:lnTo>
                  <a:pt x="921780" y="378617"/>
                </a:lnTo>
                <a:lnTo>
                  <a:pt x="972905" y="355865"/>
                </a:lnTo>
                <a:lnTo>
                  <a:pt x="1023949" y="333687"/>
                </a:lnTo>
                <a:lnTo>
                  <a:pt x="1074902" y="312084"/>
                </a:lnTo>
                <a:lnTo>
                  <a:pt x="1125754" y="291055"/>
                </a:lnTo>
                <a:lnTo>
                  <a:pt x="1176492" y="270600"/>
                </a:lnTo>
                <a:lnTo>
                  <a:pt x="1227108" y="250719"/>
                </a:lnTo>
                <a:lnTo>
                  <a:pt x="1277589" y="231412"/>
                </a:lnTo>
                <a:lnTo>
                  <a:pt x="1327925" y="212677"/>
                </a:lnTo>
                <a:lnTo>
                  <a:pt x="1378105" y="194515"/>
                </a:lnTo>
                <a:lnTo>
                  <a:pt x="1428120" y="176926"/>
                </a:lnTo>
                <a:lnTo>
                  <a:pt x="1477957" y="159910"/>
                </a:lnTo>
                <a:lnTo>
                  <a:pt x="1527607" y="143465"/>
                </a:lnTo>
                <a:lnTo>
                  <a:pt x="1577058" y="127592"/>
                </a:lnTo>
                <a:lnTo>
                  <a:pt x="1626300" y="112291"/>
                </a:lnTo>
                <a:lnTo>
                  <a:pt x="1675322" y="97561"/>
                </a:lnTo>
                <a:lnTo>
                  <a:pt x="1724113" y="83402"/>
                </a:lnTo>
                <a:lnTo>
                  <a:pt x="1772663" y="69814"/>
                </a:lnTo>
                <a:lnTo>
                  <a:pt x="1820961" y="56796"/>
                </a:lnTo>
                <a:lnTo>
                  <a:pt x="1868996" y="44348"/>
                </a:lnTo>
                <a:lnTo>
                  <a:pt x="1916757" y="32471"/>
                </a:lnTo>
                <a:lnTo>
                  <a:pt x="1964234" y="21162"/>
                </a:lnTo>
                <a:lnTo>
                  <a:pt x="2011416" y="10424"/>
                </a:lnTo>
                <a:lnTo>
                  <a:pt x="2059526" y="0"/>
                </a:lnTo>
                <a:close/>
              </a:path>
            </a:pathLst>
          </a:custGeom>
          <a:solidFill>
            <a:srgbClr val="008236"/>
          </a:solidFill>
        </p:spPr>
        <p:txBody>
          <a:bodyPr wrap="square" lIns="0" tIns="0" rIns="0" bIns="0" rtlCol="0"/>
          <a:lstStyle/>
          <a:p>
            <a:endParaRPr sz="1855"/>
          </a:p>
        </p:txBody>
      </p:sp>
      <p:sp>
        <p:nvSpPr>
          <p:cNvPr id="20" name="bk object 20"/>
          <p:cNvSpPr/>
          <p:nvPr/>
        </p:nvSpPr>
        <p:spPr>
          <a:xfrm>
            <a:off x="1" y="0"/>
            <a:ext cx="2951942" cy="1784350"/>
          </a:xfrm>
          <a:custGeom>
            <a:avLst/>
            <a:gdLst/>
            <a:ahLst/>
            <a:cxnLst/>
            <a:rect l="l" t="t" r="r" b="b"/>
            <a:pathLst>
              <a:path w="2865120" h="1784350">
                <a:moveTo>
                  <a:pt x="2311929" y="242693"/>
                </a:moveTo>
                <a:lnTo>
                  <a:pt x="2265657" y="265540"/>
                </a:lnTo>
                <a:lnTo>
                  <a:pt x="2166183" y="315953"/>
                </a:lnTo>
                <a:lnTo>
                  <a:pt x="2066380" y="368250"/>
                </a:lnTo>
                <a:lnTo>
                  <a:pt x="1966323" y="422387"/>
                </a:lnTo>
                <a:lnTo>
                  <a:pt x="1866087" y="478318"/>
                </a:lnTo>
                <a:lnTo>
                  <a:pt x="1765746" y="536000"/>
                </a:lnTo>
                <a:lnTo>
                  <a:pt x="1665375" y="595387"/>
                </a:lnTo>
                <a:lnTo>
                  <a:pt x="1565048" y="656435"/>
                </a:lnTo>
                <a:lnTo>
                  <a:pt x="1464840" y="719100"/>
                </a:lnTo>
                <a:lnTo>
                  <a:pt x="1364825" y="783337"/>
                </a:lnTo>
                <a:lnTo>
                  <a:pt x="1265078" y="849102"/>
                </a:lnTo>
                <a:lnTo>
                  <a:pt x="839160" y="1139029"/>
                </a:lnTo>
                <a:lnTo>
                  <a:pt x="583826" y="1317830"/>
                </a:lnTo>
                <a:lnTo>
                  <a:pt x="414415" y="1439988"/>
                </a:lnTo>
                <a:lnTo>
                  <a:pt x="288801" y="1532976"/>
                </a:lnTo>
                <a:lnTo>
                  <a:pt x="206082" y="1595558"/>
                </a:lnTo>
                <a:lnTo>
                  <a:pt x="124391" y="1658575"/>
                </a:lnTo>
                <a:lnTo>
                  <a:pt x="43907" y="1721995"/>
                </a:lnTo>
                <a:lnTo>
                  <a:pt x="0" y="1757231"/>
                </a:lnTo>
                <a:lnTo>
                  <a:pt x="0" y="1783960"/>
                </a:lnTo>
                <a:lnTo>
                  <a:pt x="158266" y="1661399"/>
                </a:lnTo>
                <a:lnTo>
                  <a:pt x="330601" y="1530879"/>
                </a:lnTo>
                <a:lnTo>
                  <a:pt x="507155" y="1400207"/>
                </a:lnTo>
                <a:lnTo>
                  <a:pt x="687370" y="1269928"/>
                </a:lnTo>
                <a:lnTo>
                  <a:pt x="870689" y="1140588"/>
                </a:lnTo>
                <a:lnTo>
                  <a:pt x="1056554" y="1012732"/>
                </a:lnTo>
                <a:lnTo>
                  <a:pt x="1244407" y="886905"/>
                </a:lnTo>
                <a:lnTo>
                  <a:pt x="1433690" y="763653"/>
                </a:lnTo>
                <a:lnTo>
                  <a:pt x="1623847" y="643521"/>
                </a:lnTo>
                <a:lnTo>
                  <a:pt x="1766702" y="555798"/>
                </a:lnTo>
                <a:lnTo>
                  <a:pt x="1909499" y="470366"/>
                </a:lnTo>
                <a:lnTo>
                  <a:pt x="2052003" y="387457"/>
                </a:lnTo>
                <a:lnTo>
                  <a:pt x="2193979" y="307299"/>
                </a:lnTo>
                <a:lnTo>
                  <a:pt x="2311929" y="242693"/>
                </a:lnTo>
                <a:close/>
              </a:path>
              <a:path w="2865120" h="1784350">
                <a:moveTo>
                  <a:pt x="2864783" y="0"/>
                </a:moveTo>
                <a:lnTo>
                  <a:pt x="2791768" y="0"/>
                </a:lnTo>
                <a:lnTo>
                  <a:pt x="2706233" y="40651"/>
                </a:lnTo>
                <a:lnTo>
                  <a:pt x="2614383" y="85639"/>
                </a:lnTo>
                <a:lnTo>
                  <a:pt x="2521879" y="132260"/>
                </a:lnTo>
                <a:lnTo>
                  <a:pt x="2428792" y="180444"/>
                </a:lnTo>
                <a:lnTo>
                  <a:pt x="2311929" y="242693"/>
                </a:lnTo>
                <a:lnTo>
                  <a:pt x="2414090" y="193550"/>
                </a:lnTo>
                <a:lnTo>
                  <a:pt x="2512418" y="148041"/>
                </a:lnTo>
                <a:lnTo>
                  <a:pt x="2610156" y="104572"/>
                </a:lnTo>
                <a:lnTo>
                  <a:pt x="2707231" y="63187"/>
                </a:lnTo>
                <a:lnTo>
                  <a:pt x="2803567" y="23931"/>
                </a:lnTo>
                <a:lnTo>
                  <a:pt x="2864783" y="0"/>
                </a:lnTo>
                <a:close/>
              </a:path>
            </a:pathLst>
          </a:custGeom>
          <a:solidFill>
            <a:srgbClr val="008236"/>
          </a:solidFill>
        </p:spPr>
        <p:txBody>
          <a:bodyPr wrap="square" lIns="0" tIns="0" rIns="0" bIns="0" rtlCol="0"/>
          <a:lstStyle/>
          <a:p>
            <a:endParaRPr sz="1855"/>
          </a:p>
        </p:txBody>
      </p:sp>
      <p:sp>
        <p:nvSpPr>
          <p:cNvPr id="21" name="bk object 21"/>
          <p:cNvSpPr/>
          <p:nvPr/>
        </p:nvSpPr>
        <p:spPr>
          <a:xfrm>
            <a:off x="1" y="0"/>
            <a:ext cx="2887172" cy="1788160"/>
          </a:xfrm>
          <a:custGeom>
            <a:avLst/>
            <a:gdLst/>
            <a:ahLst/>
            <a:cxnLst/>
            <a:rect l="l" t="t" r="r" b="b"/>
            <a:pathLst>
              <a:path w="2802255" h="1788160">
                <a:moveTo>
                  <a:pt x="2802187" y="0"/>
                </a:moveTo>
                <a:lnTo>
                  <a:pt x="2570461" y="0"/>
                </a:lnTo>
                <a:lnTo>
                  <a:pt x="2534563" y="19087"/>
                </a:lnTo>
                <a:lnTo>
                  <a:pt x="2444144" y="68173"/>
                </a:lnTo>
                <a:lnTo>
                  <a:pt x="2353346" y="118772"/>
                </a:lnTo>
                <a:lnTo>
                  <a:pt x="2262224" y="170818"/>
                </a:lnTo>
                <a:lnTo>
                  <a:pt x="2170829" y="224245"/>
                </a:lnTo>
                <a:lnTo>
                  <a:pt x="2033343" y="306831"/>
                </a:lnTo>
                <a:lnTo>
                  <a:pt x="1895542" y="392152"/>
                </a:lnTo>
                <a:lnTo>
                  <a:pt x="1757606" y="479986"/>
                </a:lnTo>
                <a:lnTo>
                  <a:pt x="1619713" y="570108"/>
                </a:lnTo>
                <a:lnTo>
                  <a:pt x="1482043" y="662296"/>
                </a:lnTo>
                <a:lnTo>
                  <a:pt x="1344774" y="756326"/>
                </a:lnTo>
                <a:lnTo>
                  <a:pt x="1162681" y="884178"/>
                </a:lnTo>
                <a:lnTo>
                  <a:pt x="982043" y="1014380"/>
                </a:lnTo>
                <a:lnTo>
                  <a:pt x="803285" y="1146400"/>
                </a:lnTo>
                <a:lnTo>
                  <a:pt x="626830" y="1279711"/>
                </a:lnTo>
                <a:lnTo>
                  <a:pt x="410145" y="1447356"/>
                </a:lnTo>
                <a:lnTo>
                  <a:pt x="198550" y="1615157"/>
                </a:lnTo>
                <a:lnTo>
                  <a:pt x="0" y="1776242"/>
                </a:lnTo>
                <a:lnTo>
                  <a:pt x="0" y="1788051"/>
                </a:lnTo>
                <a:lnTo>
                  <a:pt x="163765" y="1660610"/>
                </a:lnTo>
                <a:lnTo>
                  <a:pt x="334661" y="1530506"/>
                </a:lnTo>
                <a:lnTo>
                  <a:pt x="509376" y="1400477"/>
                </a:lnTo>
                <a:lnTo>
                  <a:pt x="687433" y="1271039"/>
                </a:lnTo>
                <a:lnTo>
                  <a:pt x="868355" y="1142705"/>
                </a:lnTo>
                <a:lnTo>
                  <a:pt x="1051667" y="1015991"/>
                </a:lnTo>
                <a:lnTo>
                  <a:pt x="1236891" y="891410"/>
                </a:lnTo>
                <a:lnTo>
                  <a:pt x="1423550" y="769477"/>
                </a:lnTo>
                <a:lnTo>
                  <a:pt x="1564200" y="680074"/>
                </a:lnTo>
                <a:lnTo>
                  <a:pt x="1705189" y="592668"/>
                </a:lnTo>
                <a:lnTo>
                  <a:pt x="1846314" y="507474"/>
                </a:lnTo>
                <a:lnTo>
                  <a:pt x="1987376" y="424710"/>
                </a:lnTo>
                <a:lnTo>
                  <a:pt x="2128173" y="344593"/>
                </a:lnTo>
                <a:lnTo>
                  <a:pt x="2268505" y="267340"/>
                </a:lnTo>
                <a:lnTo>
                  <a:pt x="2408169" y="193168"/>
                </a:lnTo>
                <a:lnTo>
                  <a:pt x="2500808" y="145538"/>
                </a:lnTo>
                <a:lnTo>
                  <a:pt x="2593003" y="99439"/>
                </a:lnTo>
                <a:lnTo>
                  <a:pt x="2684692" y="54934"/>
                </a:lnTo>
                <a:lnTo>
                  <a:pt x="2775816" y="12088"/>
                </a:lnTo>
                <a:lnTo>
                  <a:pt x="2802187" y="0"/>
                </a:lnTo>
                <a:close/>
              </a:path>
            </a:pathLst>
          </a:custGeom>
          <a:solidFill>
            <a:srgbClr val="008236"/>
          </a:solidFill>
        </p:spPr>
        <p:txBody>
          <a:bodyPr wrap="square" lIns="0" tIns="0" rIns="0" bIns="0" rtlCol="0"/>
          <a:lstStyle/>
          <a:p>
            <a:endParaRPr sz="1855"/>
          </a:p>
        </p:txBody>
      </p:sp>
      <p:sp>
        <p:nvSpPr>
          <p:cNvPr id="22" name="bk object 22"/>
          <p:cNvSpPr/>
          <p:nvPr/>
        </p:nvSpPr>
        <p:spPr>
          <a:xfrm>
            <a:off x="0" y="5"/>
            <a:ext cx="2666038" cy="1784985"/>
          </a:xfrm>
          <a:custGeom>
            <a:avLst/>
            <a:gdLst/>
            <a:ahLst/>
            <a:cxnLst/>
            <a:rect l="l" t="t" r="r" b="b"/>
            <a:pathLst>
              <a:path w="2587625" h="1784985">
                <a:moveTo>
                  <a:pt x="2587575" y="0"/>
                </a:moveTo>
                <a:lnTo>
                  <a:pt x="2282262" y="0"/>
                </a:lnTo>
                <a:lnTo>
                  <a:pt x="2250696" y="19826"/>
                </a:lnTo>
                <a:lnTo>
                  <a:pt x="2116075" y="106079"/>
                </a:lnTo>
                <a:lnTo>
                  <a:pt x="1980692" y="195301"/>
                </a:lnTo>
                <a:lnTo>
                  <a:pt x="1844716" y="287317"/>
                </a:lnTo>
                <a:lnTo>
                  <a:pt x="1708312" y="381952"/>
                </a:lnTo>
                <a:lnTo>
                  <a:pt x="1571650" y="479031"/>
                </a:lnTo>
                <a:lnTo>
                  <a:pt x="1434896" y="578377"/>
                </a:lnTo>
                <a:lnTo>
                  <a:pt x="1298218" y="679816"/>
                </a:lnTo>
                <a:lnTo>
                  <a:pt x="1161784" y="783172"/>
                </a:lnTo>
                <a:lnTo>
                  <a:pt x="980442" y="923737"/>
                </a:lnTo>
                <a:lnTo>
                  <a:pt x="845327" y="1030807"/>
                </a:lnTo>
                <a:lnTo>
                  <a:pt x="666318" y="1175713"/>
                </a:lnTo>
                <a:lnTo>
                  <a:pt x="489134" y="1322572"/>
                </a:lnTo>
                <a:lnTo>
                  <a:pt x="314170" y="1470969"/>
                </a:lnTo>
                <a:lnTo>
                  <a:pt x="141823" y="1620487"/>
                </a:lnTo>
                <a:lnTo>
                  <a:pt x="0" y="1746104"/>
                </a:lnTo>
                <a:lnTo>
                  <a:pt x="0" y="1784621"/>
                </a:lnTo>
                <a:lnTo>
                  <a:pt x="317360" y="1529265"/>
                </a:lnTo>
                <a:lnTo>
                  <a:pt x="564092" y="1335282"/>
                </a:lnTo>
                <a:lnTo>
                  <a:pt x="772655" y="1175100"/>
                </a:lnTo>
                <a:lnTo>
                  <a:pt x="941257" y="1048504"/>
                </a:lnTo>
                <a:lnTo>
                  <a:pt x="1111382" y="923659"/>
                </a:lnTo>
                <a:lnTo>
                  <a:pt x="1282579" y="801216"/>
                </a:lnTo>
                <a:lnTo>
                  <a:pt x="1411824" y="711051"/>
                </a:lnTo>
                <a:lnTo>
                  <a:pt x="1541666" y="622561"/>
                </a:lnTo>
                <a:lnTo>
                  <a:pt x="1672049" y="535921"/>
                </a:lnTo>
                <a:lnTo>
                  <a:pt x="1802920" y="451308"/>
                </a:lnTo>
                <a:lnTo>
                  <a:pt x="1934223" y="368898"/>
                </a:lnTo>
                <a:lnTo>
                  <a:pt x="2021972" y="315268"/>
                </a:lnTo>
                <a:lnTo>
                  <a:pt x="2109873" y="262748"/>
                </a:lnTo>
                <a:lnTo>
                  <a:pt x="2197910" y="211389"/>
                </a:lnTo>
                <a:lnTo>
                  <a:pt x="2286066" y="161244"/>
                </a:lnTo>
                <a:lnTo>
                  <a:pt x="2374326" y="112365"/>
                </a:lnTo>
                <a:lnTo>
                  <a:pt x="2462672" y="64804"/>
                </a:lnTo>
                <a:lnTo>
                  <a:pt x="2551090" y="18613"/>
                </a:lnTo>
                <a:lnTo>
                  <a:pt x="2587575" y="0"/>
                </a:lnTo>
                <a:close/>
              </a:path>
            </a:pathLst>
          </a:custGeom>
          <a:solidFill>
            <a:srgbClr val="008236"/>
          </a:solidFill>
        </p:spPr>
        <p:txBody>
          <a:bodyPr wrap="square" lIns="0" tIns="0" rIns="0" bIns="0" rtlCol="0"/>
          <a:lstStyle/>
          <a:p>
            <a:endParaRPr sz="1855"/>
          </a:p>
        </p:txBody>
      </p:sp>
      <p:sp>
        <p:nvSpPr>
          <p:cNvPr id="23" name="bk object 23"/>
          <p:cNvSpPr/>
          <p:nvPr/>
        </p:nvSpPr>
        <p:spPr>
          <a:xfrm>
            <a:off x="1" y="5"/>
            <a:ext cx="2352002" cy="1750695"/>
          </a:xfrm>
          <a:custGeom>
            <a:avLst/>
            <a:gdLst/>
            <a:ahLst/>
            <a:cxnLst/>
            <a:rect l="l" t="t" r="r" b="b"/>
            <a:pathLst>
              <a:path w="2282825" h="1750695">
                <a:moveTo>
                  <a:pt x="418878" y="1381779"/>
                </a:moveTo>
                <a:lnTo>
                  <a:pt x="314170" y="1470969"/>
                </a:lnTo>
                <a:lnTo>
                  <a:pt x="141823" y="1620487"/>
                </a:lnTo>
                <a:lnTo>
                  <a:pt x="0" y="1746104"/>
                </a:lnTo>
                <a:lnTo>
                  <a:pt x="0" y="1750302"/>
                </a:lnTo>
                <a:lnTo>
                  <a:pt x="279990" y="1502630"/>
                </a:lnTo>
                <a:lnTo>
                  <a:pt x="418878" y="1381779"/>
                </a:lnTo>
                <a:close/>
              </a:path>
              <a:path w="2282825" h="1750695">
                <a:moveTo>
                  <a:pt x="2282262" y="0"/>
                </a:moveTo>
                <a:lnTo>
                  <a:pt x="2148367" y="0"/>
                </a:lnTo>
                <a:lnTo>
                  <a:pt x="1978343" y="124217"/>
                </a:lnTo>
                <a:lnTo>
                  <a:pt x="1799766" y="257826"/>
                </a:lnTo>
                <a:lnTo>
                  <a:pt x="1620233" y="395179"/>
                </a:lnTo>
                <a:lnTo>
                  <a:pt x="1395027" y="571500"/>
                </a:lnTo>
                <a:lnTo>
                  <a:pt x="1169606" y="752208"/>
                </a:lnTo>
                <a:lnTo>
                  <a:pt x="944681" y="936488"/>
                </a:lnTo>
                <a:lnTo>
                  <a:pt x="676427" y="1161194"/>
                </a:lnTo>
                <a:lnTo>
                  <a:pt x="418878" y="1381779"/>
                </a:lnTo>
                <a:lnTo>
                  <a:pt x="577473" y="1248924"/>
                </a:lnTo>
                <a:lnTo>
                  <a:pt x="755619" y="1102990"/>
                </a:lnTo>
                <a:lnTo>
                  <a:pt x="935390" y="959216"/>
                </a:lnTo>
                <a:lnTo>
                  <a:pt x="1116389" y="818020"/>
                </a:lnTo>
                <a:lnTo>
                  <a:pt x="1252705" y="714063"/>
                </a:lnTo>
                <a:lnTo>
                  <a:pt x="1389320" y="611966"/>
                </a:lnTo>
                <a:lnTo>
                  <a:pt x="1526067" y="511903"/>
                </a:lnTo>
                <a:lnTo>
                  <a:pt x="1662779" y="414049"/>
                </a:lnTo>
                <a:lnTo>
                  <a:pt x="1799287" y="318580"/>
                </a:lnTo>
                <a:lnTo>
                  <a:pt x="1935425" y="225671"/>
                </a:lnTo>
                <a:lnTo>
                  <a:pt x="2071024" y="135498"/>
                </a:lnTo>
                <a:lnTo>
                  <a:pt x="2205917" y="48236"/>
                </a:lnTo>
                <a:lnTo>
                  <a:pt x="2282262" y="0"/>
                </a:lnTo>
                <a:close/>
              </a:path>
            </a:pathLst>
          </a:custGeom>
          <a:solidFill>
            <a:srgbClr val="008236"/>
          </a:solidFill>
        </p:spPr>
        <p:txBody>
          <a:bodyPr wrap="square" lIns="0" tIns="0" rIns="0" bIns="0" rtlCol="0"/>
          <a:lstStyle/>
          <a:p>
            <a:endParaRPr sz="1855"/>
          </a:p>
        </p:txBody>
      </p:sp>
      <p:sp>
        <p:nvSpPr>
          <p:cNvPr id="24" name="bk object 24"/>
          <p:cNvSpPr/>
          <p:nvPr/>
        </p:nvSpPr>
        <p:spPr>
          <a:xfrm>
            <a:off x="0" y="0"/>
            <a:ext cx="2007216" cy="1743710"/>
          </a:xfrm>
          <a:custGeom>
            <a:avLst/>
            <a:gdLst/>
            <a:ahLst/>
            <a:cxnLst/>
            <a:rect l="l" t="t" r="r" b="b"/>
            <a:pathLst>
              <a:path w="1948180" h="1743710">
                <a:moveTo>
                  <a:pt x="1947919" y="0"/>
                </a:moveTo>
                <a:lnTo>
                  <a:pt x="1917909" y="0"/>
                </a:lnTo>
                <a:lnTo>
                  <a:pt x="662601" y="1123874"/>
                </a:lnTo>
                <a:lnTo>
                  <a:pt x="343088" y="1414479"/>
                </a:lnTo>
                <a:lnTo>
                  <a:pt x="0" y="1731988"/>
                </a:lnTo>
                <a:lnTo>
                  <a:pt x="0" y="1743287"/>
                </a:lnTo>
                <a:lnTo>
                  <a:pt x="673126" y="1123867"/>
                </a:lnTo>
                <a:lnTo>
                  <a:pt x="1102602" y="735262"/>
                </a:lnTo>
                <a:lnTo>
                  <a:pt x="1405087" y="466761"/>
                </a:lnTo>
                <a:lnTo>
                  <a:pt x="1664072" y="241318"/>
                </a:lnTo>
                <a:lnTo>
                  <a:pt x="1878863" y="58080"/>
                </a:lnTo>
                <a:lnTo>
                  <a:pt x="1947919" y="0"/>
                </a:lnTo>
                <a:close/>
              </a:path>
            </a:pathLst>
          </a:custGeom>
          <a:solidFill>
            <a:srgbClr val="FFFFFF"/>
          </a:solidFill>
        </p:spPr>
        <p:txBody>
          <a:bodyPr wrap="square" lIns="0" tIns="0" rIns="0" bIns="0" rtlCol="0"/>
          <a:lstStyle/>
          <a:p>
            <a:endParaRPr sz="1855"/>
          </a:p>
        </p:txBody>
      </p:sp>
      <p:sp>
        <p:nvSpPr>
          <p:cNvPr id="2" name="Holder 2"/>
          <p:cNvSpPr>
            <a:spLocks noGrp="1"/>
          </p:cNvSpPr>
          <p:nvPr>
            <p:ph type="title"/>
          </p:nvPr>
        </p:nvSpPr>
        <p:spPr>
          <a:xfrm>
            <a:off x="1800478" y="923618"/>
            <a:ext cx="6762249" cy="389890"/>
          </a:xfrm>
          <a:prstGeom prst="rect">
            <a:avLst/>
          </a:prstGeo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dirty="0"/>
          </a:p>
        </p:txBody>
      </p:sp>
      <p:sp>
        <p:nvSpPr>
          <p:cNvPr id="3" name="Holder 3"/>
          <p:cNvSpPr>
            <a:spLocks noGrp="1"/>
          </p:cNvSpPr>
          <p:nvPr>
            <p:ph type="body" idx="1" hasCustomPrompt="1"/>
          </p:nvPr>
        </p:nvSpPr>
        <p:spPr>
          <a:xfrm>
            <a:off x="1823095" y="1905000"/>
            <a:ext cx="6717012" cy="2032000"/>
          </a:xfrm>
          <a:prstGeom prst="rect">
            <a:avLst/>
          </a:prstGeom>
        </p:spPr>
        <p:txBody>
          <a:bodyPr lIns="0" tIns="0" rIns="0" bIns="0"/>
          <a:lstStyle>
            <a:lvl1pPr marL="180975" marR="3810" indent="-171450">
              <a:lnSpc>
                <a:spcPct val="100000"/>
              </a:lnSpc>
              <a:buChar char="•"/>
              <a:tabLst>
                <a:tab pos="180499" algn="l"/>
                <a:tab pos="180975" algn="l"/>
              </a:tabLst>
              <a:defRPr sz="1855" b="0" i="0">
                <a:solidFill>
                  <a:schemeClr val="tx1"/>
                </a:solidFill>
              </a:defRPr>
            </a:lvl1pPr>
          </a:lstStyle>
          <a:p>
            <a:pPr marL="241300" indent="-228600">
              <a:lnSpc>
                <a:spcPct val="100000"/>
              </a:lnSpc>
              <a:buChar char="•"/>
              <a:tabLst>
                <a:tab pos="240665" algn="l"/>
                <a:tab pos="241300" algn="l"/>
              </a:tabLst>
            </a:pPr>
            <a:r>
              <a:rPr lang="en-US" sz="1236" dirty="0">
                <a:solidFill>
                  <a:srgbClr val="008236"/>
                </a:solidFill>
                <a:latin typeface="Myriad Pro"/>
                <a:cs typeface="Myriad Pro"/>
              </a:rPr>
              <a:t>SUB HEADING</a:t>
            </a:r>
            <a:r>
              <a:rPr lang="en-US" sz="1236" spc="-103" dirty="0">
                <a:solidFill>
                  <a:srgbClr val="008236"/>
                </a:solidFill>
                <a:latin typeface="Myriad Pro"/>
                <a:cs typeface="Myriad Pro"/>
              </a:rPr>
              <a:t> </a:t>
            </a:r>
            <a:r>
              <a:rPr lang="en-US" sz="1236" dirty="0">
                <a:solidFill>
                  <a:srgbClr val="008236"/>
                </a:solidFill>
                <a:latin typeface="Myriad Pro"/>
                <a:cs typeface="Myriad Pro"/>
              </a:rPr>
              <a:t>ONE</a:t>
            </a:r>
            <a:endParaRPr lang="en-US" sz="1236" dirty="0">
              <a:latin typeface="Myriad Pro"/>
              <a:cs typeface="Myriad Pro"/>
            </a:endParaRPr>
          </a:p>
          <a:p>
            <a:pPr marL="241300" marR="5080">
              <a:lnSpc>
                <a:spcPct val="100000"/>
              </a:lnSpc>
            </a:pPr>
            <a:r>
              <a:rPr lang="en-US" sz="1236" dirty="0" err="1">
                <a:solidFill>
                  <a:srgbClr val="545656"/>
                </a:solidFill>
                <a:latin typeface="Myriad Pro"/>
                <a:cs typeface="Myriad Pro"/>
              </a:rPr>
              <a:t>Opes</a:t>
            </a:r>
            <a:r>
              <a:rPr lang="en-US" sz="1236" dirty="0">
                <a:solidFill>
                  <a:srgbClr val="545656"/>
                </a:solidFill>
                <a:latin typeface="Myriad Pro"/>
                <a:cs typeface="Myriad Pro"/>
              </a:rPr>
              <a:t> </a:t>
            </a:r>
            <a:r>
              <a:rPr lang="en-US" sz="1236" dirty="0" err="1">
                <a:solidFill>
                  <a:srgbClr val="545656"/>
                </a:solidFill>
                <a:latin typeface="Myriad Pro"/>
                <a:cs typeface="Myriad Pro"/>
              </a:rPr>
              <a:t>sed</a:t>
            </a:r>
            <a:r>
              <a:rPr lang="en-US" sz="1236" dirty="0">
                <a:solidFill>
                  <a:srgbClr val="545656"/>
                </a:solidFill>
                <a:latin typeface="Myriad Pro"/>
                <a:cs typeface="Myriad Pro"/>
              </a:rPr>
              <a:t> </a:t>
            </a:r>
            <a:r>
              <a:rPr lang="en-US" sz="1236" spc="-5" dirty="0" err="1">
                <a:solidFill>
                  <a:srgbClr val="545656"/>
                </a:solidFill>
                <a:latin typeface="Myriad Pro"/>
                <a:cs typeface="Myriad Pro"/>
              </a:rPr>
              <a:t>nonummy</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tation</a:t>
            </a:r>
            <a:r>
              <a:rPr lang="en-US" sz="1236" spc="-5" dirty="0">
                <a:solidFill>
                  <a:srgbClr val="545656"/>
                </a:solidFill>
                <a:latin typeface="Myriad Pro"/>
                <a:cs typeface="Myriad Pro"/>
              </a:rPr>
              <a:t> </a:t>
            </a:r>
            <a:r>
              <a:rPr lang="en-US" sz="1236" dirty="0" err="1">
                <a:solidFill>
                  <a:srgbClr val="545656"/>
                </a:solidFill>
                <a:latin typeface="Myriad Pro"/>
                <a:cs typeface="Myriad Pro"/>
              </a:rPr>
              <a:t>augue</a:t>
            </a:r>
            <a:r>
              <a:rPr lang="en-US" sz="1236" dirty="0">
                <a:solidFill>
                  <a:srgbClr val="545656"/>
                </a:solidFill>
                <a:latin typeface="Myriad Pro"/>
                <a:cs typeface="Myriad Pro"/>
              </a:rPr>
              <a:t> </a:t>
            </a:r>
            <a:r>
              <a:rPr lang="en-US" sz="1236" spc="-5" dirty="0" err="1">
                <a:solidFill>
                  <a:srgbClr val="545656"/>
                </a:solidFill>
                <a:latin typeface="Myriad Pro"/>
                <a:cs typeface="Myriad Pro"/>
              </a:rPr>
              <a:t>pecus</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Venio</a:t>
            </a:r>
            <a:r>
              <a:rPr lang="en-US" sz="1236" spc="-10" dirty="0">
                <a:solidFill>
                  <a:srgbClr val="545656"/>
                </a:solidFill>
                <a:latin typeface="Myriad Pro"/>
                <a:cs typeface="Myriad Pro"/>
              </a:rPr>
              <a:t> </a:t>
            </a:r>
            <a:r>
              <a:rPr lang="en-US" sz="1236" spc="-5" dirty="0" err="1">
                <a:solidFill>
                  <a:srgbClr val="545656"/>
                </a:solidFill>
                <a:latin typeface="Myriad Pro"/>
                <a:cs typeface="Myriad Pro"/>
              </a:rPr>
              <a:t>regula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ea</a:t>
            </a:r>
            <a:r>
              <a:rPr lang="en-US" sz="1236" dirty="0">
                <a:solidFill>
                  <a:srgbClr val="545656"/>
                </a:solidFill>
                <a:latin typeface="Myriad Pro"/>
                <a:cs typeface="Myriad Pro"/>
              </a:rPr>
              <a:t> </a:t>
            </a:r>
            <a:r>
              <a:rPr lang="en-US" sz="1236" spc="-5" dirty="0" err="1">
                <a:solidFill>
                  <a:srgbClr val="545656"/>
                </a:solidFill>
                <a:latin typeface="Myriad Pro"/>
                <a:cs typeface="Myriad Pro"/>
              </a:rPr>
              <a:t>fatua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incassum</a:t>
            </a:r>
            <a:r>
              <a:rPr lang="en-US" sz="1236" dirty="0">
                <a:solidFill>
                  <a:srgbClr val="545656"/>
                </a:solidFill>
                <a:latin typeface="Myriad Pro"/>
                <a:cs typeface="Myriad Pro"/>
              </a:rPr>
              <a:t>. </a:t>
            </a:r>
            <a:r>
              <a:rPr lang="en-US" sz="1236" dirty="0" err="1">
                <a:solidFill>
                  <a:srgbClr val="545656"/>
                </a:solidFill>
                <a:latin typeface="Myriad Pro"/>
                <a:cs typeface="Myriad Pro"/>
              </a:rPr>
              <a:t>Nisl</a:t>
            </a:r>
            <a:r>
              <a:rPr lang="en-US" sz="1236" dirty="0">
                <a:solidFill>
                  <a:srgbClr val="545656"/>
                </a:solidFill>
                <a:latin typeface="Myriad Pro"/>
                <a:cs typeface="Myriad Pro"/>
              </a:rPr>
              <a:t>  </a:t>
            </a:r>
            <a:r>
              <a:rPr lang="en-US" sz="1236" dirty="0" err="1">
                <a:solidFill>
                  <a:srgbClr val="545656"/>
                </a:solidFill>
                <a:latin typeface="Myriad Pro"/>
                <a:cs typeface="Myriad Pro"/>
              </a:rPr>
              <a:t>quia</a:t>
            </a:r>
            <a:r>
              <a:rPr lang="en-US" sz="1236" dirty="0">
                <a:solidFill>
                  <a:srgbClr val="545656"/>
                </a:solidFill>
                <a:latin typeface="Myriad Pro"/>
                <a:cs typeface="Myriad Pro"/>
              </a:rPr>
              <a:t> et </a:t>
            </a:r>
            <a:r>
              <a:rPr lang="en-US" sz="1236" spc="-5" dirty="0" err="1">
                <a:solidFill>
                  <a:srgbClr val="545656"/>
                </a:solidFill>
                <a:latin typeface="Myriad Pro"/>
                <a:cs typeface="Myriad Pro"/>
              </a:rPr>
              <a:t>aliquip</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scisco</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roto</a:t>
            </a:r>
            <a:r>
              <a:rPr lang="en-US" sz="1236" spc="-10" dirty="0">
                <a:solidFill>
                  <a:srgbClr val="545656"/>
                </a:solidFill>
                <a:latin typeface="Myriad Pro"/>
                <a:cs typeface="Myriad Pro"/>
              </a:rPr>
              <a:t> </a:t>
            </a:r>
            <a:r>
              <a:rPr lang="en-US" sz="1236" dirty="0">
                <a:solidFill>
                  <a:srgbClr val="545656"/>
                </a:solidFill>
                <a:latin typeface="Myriad Pro"/>
                <a:cs typeface="Myriad Pro"/>
              </a:rPr>
              <a:t>minim</a:t>
            </a:r>
            <a:r>
              <a:rPr lang="en-US" sz="1236" spc="-36" dirty="0">
                <a:solidFill>
                  <a:srgbClr val="545656"/>
                </a:solidFill>
                <a:latin typeface="Myriad Pro"/>
                <a:cs typeface="Myriad Pro"/>
              </a:rPr>
              <a:t> </a:t>
            </a:r>
            <a:r>
              <a:rPr lang="en-US" sz="1236" dirty="0" err="1">
                <a:solidFill>
                  <a:srgbClr val="545656"/>
                </a:solidFill>
                <a:latin typeface="Myriad Pro"/>
                <a:cs typeface="Myriad Pro"/>
              </a:rPr>
              <a:t>ali</a:t>
            </a:r>
            <a:endParaRPr lang="en-US" sz="1236" dirty="0">
              <a:latin typeface="Myriad Pro"/>
              <a:cs typeface="Myriad Pro"/>
            </a:endParaRPr>
          </a:p>
          <a:p>
            <a:pPr>
              <a:lnSpc>
                <a:spcPct val="100000"/>
              </a:lnSpc>
            </a:pPr>
            <a:endParaRPr lang="en-US" sz="1288" dirty="0">
              <a:latin typeface="Times New Roman"/>
              <a:cs typeface="Times New Roman"/>
            </a:endParaRPr>
          </a:p>
          <a:p>
            <a:pPr lvl="0"/>
            <a:endParaRPr lang="en-US" dirty="0"/>
          </a:p>
        </p:txBody>
      </p:sp>
      <p:sp>
        <p:nvSpPr>
          <p:cNvPr id="13" name="object 4"/>
          <p:cNvSpPr txBox="1"/>
          <p:nvPr userDrawn="1"/>
        </p:nvSpPr>
        <p:spPr>
          <a:xfrm>
            <a:off x="7071577" y="7253353"/>
            <a:ext cx="904817" cy="285335"/>
          </a:xfrm>
          <a:prstGeom prst="rect">
            <a:avLst/>
          </a:prstGeom>
        </p:spPr>
        <p:txBody>
          <a:bodyPr vert="horz" wrap="square" lIns="0" tIns="0" rIns="0" bIns="0" rtlCol="0">
            <a:spAutoFit/>
          </a:bodyPr>
          <a:lstStyle/>
          <a:p>
            <a:pPr marL="13085">
              <a:lnSpc>
                <a:spcPct val="100000"/>
              </a:lnSpc>
            </a:pPr>
            <a:r>
              <a:rPr sz="927" spc="-5" dirty="0">
                <a:solidFill>
                  <a:srgbClr val="FFFFFF"/>
                </a:solidFill>
                <a:latin typeface="Myriad Pro"/>
                <a:cs typeface="Myriad Pro"/>
              </a:rPr>
              <a:t>Cuyahoga</a:t>
            </a:r>
            <a:r>
              <a:rPr sz="927" spc="-62" dirty="0">
                <a:solidFill>
                  <a:srgbClr val="FFFFFF"/>
                </a:solidFill>
                <a:latin typeface="Myriad Pro"/>
                <a:cs typeface="Myriad Pro"/>
              </a:rPr>
              <a:t> </a:t>
            </a:r>
            <a:r>
              <a:rPr sz="927" spc="-5" dirty="0">
                <a:solidFill>
                  <a:srgbClr val="FFFFFF"/>
                </a:solidFill>
                <a:latin typeface="Myriad Pro"/>
                <a:cs typeface="Myriad Pro"/>
              </a:rPr>
              <a:t>County</a:t>
            </a:r>
            <a:endParaRPr sz="927">
              <a:latin typeface="Myriad Pro"/>
              <a:cs typeface="Myriad Pro"/>
            </a:endParaRPr>
          </a:p>
        </p:txBody>
      </p:sp>
      <p:sp>
        <p:nvSpPr>
          <p:cNvPr id="14" name="object 5"/>
          <p:cNvSpPr txBox="1"/>
          <p:nvPr userDrawn="1"/>
        </p:nvSpPr>
        <p:spPr>
          <a:xfrm>
            <a:off x="8044645" y="7253353"/>
            <a:ext cx="967625" cy="285335"/>
          </a:xfrm>
          <a:prstGeom prst="rect">
            <a:avLst/>
          </a:prstGeom>
        </p:spPr>
        <p:txBody>
          <a:bodyPr vert="horz" wrap="square" lIns="0" tIns="0" rIns="0" bIns="0" rtlCol="0">
            <a:spAutoFit/>
          </a:bodyPr>
          <a:lstStyle/>
          <a:p>
            <a:pPr marL="13085">
              <a:lnSpc>
                <a:spcPct val="100000"/>
              </a:lnSpc>
            </a:pPr>
            <a:r>
              <a:rPr sz="927" spc="-10" dirty="0">
                <a:solidFill>
                  <a:srgbClr val="FFFFFF"/>
                </a:solidFill>
                <a:latin typeface="Myriad Pro"/>
                <a:cs typeface="Myriad Pro"/>
              </a:rPr>
              <a:t>Together </a:t>
            </a:r>
            <a:r>
              <a:rPr sz="927" spc="-15" dirty="0">
                <a:solidFill>
                  <a:srgbClr val="FFFFFF"/>
                </a:solidFill>
                <a:latin typeface="Myriad Pro"/>
                <a:cs typeface="Myriad Pro"/>
              </a:rPr>
              <a:t>We</a:t>
            </a:r>
            <a:r>
              <a:rPr sz="927" spc="-144" dirty="0">
                <a:solidFill>
                  <a:srgbClr val="FFFFFF"/>
                </a:solidFill>
                <a:latin typeface="Myriad Pro"/>
                <a:cs typeface="Myriad Pro"/>
              </a:rPr>
              <a:t> </a:t>
            </a:r>
            <a:r>
              <a:rPr sz="927" spc="-5" dirty="0">
                <a:solidFill>
                  <a:srgbClr val="FFFFFF"/>
                </a:solidFill>
                <a:latin typeface="Myriad Pro"/>
                <a:cs typeface="Myriad Pro"/>
              </a:rPr>
              <a:t>Thrive</a:t>
            </a:r>
            <a:endParaRPr sz="927" dirty="0">
              <a:latin typeface="Myriad Pro"/>
              <a:cs typeface="Myriad Pro"/>
            </a:endParaRPr>
          </a:p>
        </p:txBody>
      </p:sp>
      <p:sp>
        <p:nvSpPr>
          <p:cNvPr id="15" name="object 6"/>
          <p:cNvSpPr/>
          <p:nvPr userDrawn="1"/>
        </p:nvSpPr>
        <p:spPr>
          <a:xfrm>
            <a:off x="8015908" y="7245630"/>
            <a:ext cx="0" cy="146050"/>
          </a:xfrm>
          <a:custGeom>
            <a:avLst/>
            <a:gdLst/>
            <a:ahLst/>
            <a:cxnLst/>
            <a:rect l="l" t="t" r="r" b="b"/>
            <a:pathLst>
              <a:path h="146050">
                <a:moveTo>
                  <a:pt x="0" y="0"/>
                </a:moveTo>
                <a:lnTo>
                  <a:pt x="0" y="146024"/>
                </a:lnTo>
              </a:path>
            </a:pathLst>
          </a:custGeom>
          <a:ln w="6350">
            <a:solidFill>
              <a:srgbClr val="FFFFFF"/>
            </a:solidFill>
          </a:ln>
        </p:spPr>
        <p:txBody>
          <a:bodyPr wrap="square" lIns="0" tIns="0" rIns="0" bIns="0" rtlCol="0"/>
          <a:lstStyle/>
          <a:p>
            <a:endParaRPr sz="1855"/>
          </a:p>
        </p:txBody>
      </p:sp>
    </p:spTree>
    <p:extLst>
      <p:ext uri="{BB962C8B-B14F-4D97-AF65-F5344CB8AC3E}">
        <p14:creationId xmlns:p14="http://schemas.microsoft.com/office/powerpoint/2010/main" val="221001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81532"/>
            <a:ext cx="10363200" cy="1241425"/>
          </a:xfrm>
          <a:custGeom>
            <a:avLst/>
            <a:gdLst/>
            <a:ahLst/>
            <a:cxnLst/>
            <a:rect l="l" t="t" r="r" b="b"/>
            <a:pathLst>
              <a:path w="10058400" h="1241425">
                <a:moveTo>
                  <a:pt x="0" y="1241298"/>
                </a:moveTo>
                <a:lnTo>
                  <a:pt x="10058400" y="1241298"/>
                </a:lnTo>
                <a:lnTo>
                  <a:pt x="10058400" y="0"/>
                </a:lnTo>
                <a:lnTo>
                  <a:pt x="0" y="0"/>
                </a:lnTo>
                <a:lnTo>
                  <a:pt x="0" y="1241298"/>
                </a:lnTo>
                <a:close/>
              </a:path>
            </a:pathLst>
          </a:custGeom>
          <a:solidFill>
            <a:srgbClr val="1A5586"/>
          </a:solidFill>
        </p:spPr>
        <p:txBody>
          <a:bodyPr wrap="square" lIns="0" tIns="0" rIns="0" bIns="0" rtlCol="0"/>
          <a:lstStyle/>
          <a:p>
            <a:endParaRPr sz="1855"/>
          </a:p>
        </p:txBody>
      </p:sp>
      <p:sp>
        <p:nvSpPr>
          <p:cNvPr id="17" name="bk object 17"/>
          <p:cNvSpPr/>
          <p:nvPr/>
        </p:nvSpPr>
        <p:spPr>
          <a:xfrm>
            <a:off x="5181600" y="3081527"/>
            <a:ext cx="5181600" cy="1241298"/>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4738811" y="3911351"/>
            <a:ext cx="847897" cy="822959"/>
          </a:xfrm>
          <a:prstGeom prst="rect">
            <a:avLst/>
          </a:prstGeom>
          <a:blipFill>
            <a:blip r:embed="rId3" cstate="print"/>
            <a:stretch>
              <a:fillRect/>
            </a:stretch>
          </a:blipFill>
        </p:spPr>
        <p:txBody>
          <a:bodyPr wrap="square" lIns="0" tIns="0" rIns="0" bIns="0" rtlCol="0"/>
          <a:lstStyle/>
          <a:p>
            <a:endParaRPr sz="1855"/>
          </a:p>
        </p:txBody>
      </p:sp>
    </p:spTree>
    <p:extLst>
      <p:ext uri="{BB962C8B-B14F-4D97-AF65-F5344CB8AC3E}">
        <p14:creationId xmlns:p14="http://schemas.microsoft.com/office/powerpoint/2010/main" val="3427175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71591"/>
            <a:ext cx="7772400" cy="2706687"/>
          </a:xfrm>
        </p:spPr>
        <p:txBody>
          <a:bodyPr anchor="b"/>
          <a:lstStyle>
            <a:lvl1pPr algn="ctr">
              <a:defRPr sz="6182"/>
            </a:lvl1pPr>
          </a:lstStyle>
          <a:p>
            <a:r>
              <a:rPr lang="en-US"/>
              <a:t>Click to edit Master title style</a:t>
            </a:r>
          </a:p>
        </p:txBody>
      </p:sp>
      <p:sp>
        <p:nvSpPr>
          <p:cNvPr id="3" name="Subtitle 2"/>
          <p:cNvSpPr>
            <a:spLocks noGrp="1"/>
          </p:cNvSpPr>
          <p:nvPr>
            <p:ph type="subTitle" idx="1"/>
          </p:nvPr>
        </p:nvSpPr>
        <p:spPr>
          <a:xfrm>
            <a:off x="1295400" y="4083053"/>
            <a:ext cx="7772400" cy="1876425"/>
          </a:xfrm>
        </p:spPr>
        <p:txBody>
          <a:bodyPr/>
          <a:lstStyle>
            <a:lvl1pPr marL="0" indent="0" algn="ctr">
              <a:buNone/>
              <a:defRPr sz="2473"/>
            </a:lvl1pPr>
            <a:lvl2pPr marL="471041" indent="0" algn="ctr">
              <a:buNone/>
              <a:defRPr sz="2061"/>
            </a:lvl2pPr>
            <a:lvl3pPr marL="942083" indent="0" algn="ctr">
              <a:buNone/>
              <a:defRPr sz="1855"/>
            </a:lvl3pPr>
            <a:lvl4pPr marL="1413124" indent="0" algn="ctr">
              <a:buNone/>
              <a:defRPr sz="1648"/>
            </a:lvl4pPr>
            <a:lvl5pPr marL="1884166" indent="0" algn="ctr">
              <a:buNone/>
              <a:defRPr sz="1648"/>
            </a:lvl5pPr>
            <a:lvl6pPr marL="2355207" indent="0" algn="ctr">
              <a:buNone/>
              <a:defRPr sz="1648"/>
            </a:lvl6pPr>
            <a:lvl7pPr marL="2826248" indent="0" algn="ctr">
              <a:buNone/>
              <a:defRPr sz="1648"/>
            </a:lvl7pPr>
            <a:lvl8pPr marL="3297290" indent="0" algn="ctr">
              <a:buNone/>
              <a:defRPr sz="1648"/>
            </a:lvl8pPr>
            <a:lvl9pPr marL="3768331" indent="0" algn="ctr">
              <a:buNone/>
              <a:defRPr sz="1648"/>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107499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20455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6583" y="1938338"/>
            <a:ext cx="8938588" cy="3232150"/>
          </a:xfrm>
        </p:spPr>
        <p:txBody>
          <a:bodyPr anchor="b"/>
          <a:lstStyle>
            <a:lvl1pPr>
              <a:defRPr sz="6182"/>
            </a:lvl1pPr>
          </a:lstStyle>
          <a:p>
            <a:r>
              <a:rPr lang="en-US"/>
              <a:t>Click to edit Master title style</a:t>
            </a:r>
          </a:p>
        </p:txBody>
      </p:sp>
      <p:sp>
        <p:nvSpPr>
          <p:cNvPr id="3" name="Text Placeholder 2"/>
          <p:cNvSpPr>
            <a:spLocks noGrp="1"/>
          </p:cNvSpPr>
          <p:nvPr>
            <p:ph type="body" idx="1"/>
          </p:nvPr>
        </p:nvSpPr>
        <p:spPr>
          <a:xfrm>
            <a:off x="706583" y="5200653"/>
            <a:ext cx="8938588" cy="1700213"/>
          </a:xfrm>
        </p:spPr>
        <p:txBody>
          <a:bodyPr/>
          <a:lstStyle>
            <a:lvl1pPr marL="0" indent="0">
              <a:buNone/>
              <a:defRPr sz="2473">
                <a:solidFill>
                  <a:schemeClr val="tx1">
                    <a:tint val="75000"/>
                  </a:schemeClr>
                </a:solidFill>
              </a:defRPr>
            </a:lvl1pPr>
            <a:lvl2pPr marL="471041" indent="0">
              <a:buNone/>
              <a:defRPr sz="2061">
                <a:solidFill>
                  <a:schemeClr val="tx1">
                    <a:tint val="75000"/>
                  </a:schemeClr>
                </a:solidFill>
              </a:defRPr>
            </a:lvl2pPr>
            <a:lvl3pPr marL="942083" indent="0">
              <a:buNone/>
              <a:defRPr sz="1855">
                <a:solidFill>
                  <a:schemeClr val="tx1">
                    <a:tint val="75000"/>
                  </a:schemeClr>
                </a:solidFill>
              </a:defRPr>
            </a:lvl3pPr>
            <a:lvl4pPr marL="1413124" indent="0">
              <a:buNone/>
              <a:defRPr sz="1648">
                <a:solidFill>
                  <a:schemeClr val="tx1">
                    <a:tint val="75000"/>
                  </a:schemeClr>
                </a:solidFill>
              </a:defRPr>
            </a:lvl4pPr>
            <a:lvl5pPr marL="1884166" indent="0">
              <a:buNone/>
              <a:defRPr sz="1648">
                <a:solidFill>
                  <a:schemeClr val="tx1">
                    <a:tint val="75000"/>
                  </a:schemeClr>
                </a:solidFill>
              </a:defRPr>
            </a:lvl5pPr>
            <a:lvl6pPr marL="2355207" indent="0">
              <a:buNone/>
              <a:defRPr sz="1648">
                <a:solidFill>
                  <a:schemeClr val="tx1">
                    <a:tint val="75000"/>
                  </a:schemeClr>
                </a:solidFill>
              </a:defRPr>
            </a:lvl6pPr>
            <a:lvl7pPr marL="2826248" indent="0">
              <a:buNone/>
              <a:defRPr sz="1648">
                <a:solidFill>
                  <a:schemeClr val="tx1">
                    <a:tint val="75000"/>
                  </a:schemeClr>
                </a:solidFill>
              </a:defRPr>
            </a:lvl7pPr>
            <a:lvl8pPr marL="3297290" indent="0">
              <a:buNone/>
              <a:defRPr sz="1648">
                <a:solidFill>
                  <a:schemeClr val="tx1">
                    <a:tint val="75000"/>
                  </a:schemeClr>
                </a:solidFill>
              </a:defRPr>
            </a:lvl8pPr>
            <a:lvl9pPr marL="3768331"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1111569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3125" y="2068513"/>
            <a:ext cx="4389967"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60110" y="2068513"/>
            <a:ext cx="4389967"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2159790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3124" y="414341"/>
            <a:ext cx="8938588" cy="1501775"/>
          </a:xfrm>
        </p:spPr>
        <p:txBody>
          <a:bodyPr/>
          <a:lstStyle/>
          <a:p>
            <a:r>
              <a:rPr lang="en-US"/>
              <a:t>Click to edit Master title style</a:t>
            </a:r>
          </a:p>
        </p:txBody>
      </p:sp>
      <p:sp>
        <p:nvSpPr>
          <p:cNvPr id="3" name="Text Placeholder 2"/>
          <p:cNvSpPr>
            <a:spLocks noGrp="1"/>
          </p:cNvSpPr>
          <p:nvPr>
            <p:ph type="body" idx="1"/>
          </p:nvPr>
        </p:nvSpPr>
        <p:spPr>
          <a:xfrm>
            <a:off x="713125" y="1905000"/>
            <a:ext cx="4385060" cy="933450"/>
          </a:xfrm>
        </p:spPr>
        <p:txBody>
          <a:bodyPr anchor="b"/>
          <a:lstStyle>
            <a:lvl1pPr marL="0" indent="0">
              <a:buNone/>
              <a:defRPr sz="2473" b="1"/>
            </a:lvl1pPr>
            <a:lvl2pPr marL="471041" indent="0">
              <a:buNone/>
              <a:defRPr sz="2061" b="1"/>
            </a:lvl2pPr>
            <a:lvl3pPr marL="942083" indent="0">
              <a:buNone/>
              <a:defRPr sz="1855" b="1"/>
            </a:lvl3pPr>
            <a:lvl4pPr marL="1413124" indent="0">
              <a:buNone/>
              <a:defRPr sz="1648" b="1"/>
            </a:lvl4pPr>
            <a:lvl5pPr marL="1884166" indent="0">
              <a:buNone/>
              <a:defRPr sz="1648" b="1"/>
            </a:lvl5pPr>
            <a:lvl6pPr marL="2355207" indent="0">
              <a:buNone/>
              <a:defRPr sz="1648" b="1"/>
            </a:lvl6pPr>
            <a:lvl7pPr marL="2826248" indent="0">
              <a:buNone/>
              <a:defRPr sz="1648" b="1"/>
            </a:lvl7pPr>
            <a:lvl8pPr marL="3297290" indent="0">
              <a:buNone/>
              <a:defRPr sz="1648" b="1"/>
            </a:lvl8pPr>
            <a:lvl9pPr marL="3768331" indent="0">
              <a:buNone/>
              <a:defRPr sz="1648" b="1"/>
            </a:lvl9pPr>
          </a:lstStyle>
          <a:p>
            <a:pPr lvl="0"/>
            <a:r>
              <a:rPr lang="en-US"/>
              <a:t>Click to edit Master text styles</a:t>
            </a:r>
          </a:p>
        </p:txBody>
      </p:sp>
      <p:sp>
        <p:nvSpPr>
          <p:cNvPr id="4" name="Content Placeholder 3"/>
          <p:cNvSpPr>
            <a:spLocks noGrp="1"/>
          </p:cNvSpPr>
          <p:nvPr>
            <p:ph sz="half" idx="2"/>
          </p:nvPr>
        </p:nvSpPr>
        <p:spPr>
          <a:xfrm>
            <a:off x="713125" y="2838453"/>
            <a:ext cx="4385060"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47024" y="1905000"/>
            <a:ext cx="4404688" cy="933450"/>
          </a:xfrm>
        </p:spPr>
        <p:txBody>
          <a:bodyPr anchor="b"/>
          <a:lstStyle>
            <a:lvl1pPr marL="0" indent="0">
              <a:buNone/>
              <a:defRPr sz="2473" b="1"/>
            </a:lvl1pPr>
            <a:lvl2pPr marL="471041" indent="0">
              <a:buNone/>
              <a:defRPr sz="2061" b="1"/>
            </a:lvl2pPr>
            <a:lvl3pPr marL="942083" indent="0">
              <a:buNone/>
              <a:defRPr sz="1855" b="1"/>
            </a:lvl3pPr>
            <a:lvl4pPr marL="1413124" indent="0">
              <a:buNone/>
              <a:defRPr sz="1648" b="1"/>
            </a:lvl4pPr>
            <a:lvl5pPr marL="1884166" indent="0">
              <a:buNone/>
              <a:defRPr sz="1648" b="1"/>
            </a:lvl5pPr>
            <a:lvl6pPr marL="2355207" indent="0">
              <a:buNone/>
              <a:defRPr sz="1648" b="1"/>
            </a:lvl6pPr>
            <a:lvl7pPr marL="2826248" indent="0">
              <a:buNone/>
              <a:defRPr sz="1648" b="1"/>
            </a:lvl7pPr>
            <a:lvl8pPr marL="3297290" indent="0">
              <a:buNone/>
              <a:defRPr sz="1648" b="1"/>
            </a:lvl8pPr>
            <a:lvl9pPr marL="3768331" indent="0">
              <a:buNone/>
              <a:defRPr sz="1648" b="1"/>
            </a:lvl9pPr>
          </a:lstStyle>
          <a:p>
            <a:pPr lvl="0"/>
            <a:r>
              <a:rPr lang="en-US"/>
              <a:t>Click to edit Master text styles</a:t>
            </a:r>
          </a:p>
        </p:txBody>
      </p:sp>
      <p:sp>
        <p:nvSpPr>
          <p:cNvPr id="6" name="Content Placeholder 5"/>
          <p:cNvSpPr>
            <a:spLocks noGrp="1"/>
          </p:cNvSpPr>
          <p:nvPr>
            <p:ph sz="quarter" idx="4"/>
          </p:nvPr>
        </p:nvSpPr>
        <p:spPr>
          <a:xfrm>
            <a:off x="5247024" y="2838453"/>
            <a:ext cx="440468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221332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419957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1233108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125" y="517528"/>
            <a:ext cx="3343179" cy="1814513"/>
          </a:xfrm>
        </p:spPr>
        <p:txBody>
          <a:bodyPr anchor="b"/>
          <a:lstStyle>
            <a:lvl1pPr>
              <a:defRPr sz="3297"/>
            </a:lvl1pPr>
          </a:lstStyle>
          <a:p>
            <a:r>
              <a:rPr lang="en-US"/>
              <a:t>Click to edit Master title style</a:t>
            </a:r>
          </a:p>
        </p:txBody>
      </p:sp>
      <p:sp>
        <p:nvSpPr>
          <p:cNvPr id="3" name="Content Placeholder 2"/>
          <p:cNvSpPr>
            <a:spLocks noGrp="1"/>
          </p:cNvSpPr>
          <p:nvPr>
            <p:ph idx="1"/>
          </p:nvPr>
        </p:nvSpPr>
        <p:spPr>
          <a:xfrm>
            <a:off x="4406323" y="1119188"/>
            <a:ext cx="5245389" cy="5522912"/>
          </a:xfrm>
        </p:spPr>
        <p:txBody>
          <a:bodyPr/>
          <a:lstStyle>
            <a:lvl1pPr>
              <a:defRPr sz="3297"/>
            </a:lvl1pPr>
            <a:lvl2pPr>
              <a:defRPr sz="2885"/>
            </a:lvl2pPr>
            <a:lvl3pPr>
              <a:defRPr sz="2473"/>
            </a:lvl3pPr>
            <a:lvl4pPr>
              <a:defRPr sz="2061"/>
            </a:lvl4pPr>
            <a:lvl5pPr>
              <a:defRPr sz="2061"/>
            </a:lvl5pPr>
            <a:lvl6pPr>
              <a:defRPr sz="2061"/>
            </a:lvl6pPr>
            <a:lvl7pPr>
              <a:defRPr sz="2061"/>
            </a:lvl7pPr>
            <a:lvl8pPr>
              <a:defRPr sz="2061"/>
            </a:lvl8pPr>
            <a:lvl9pPr>
              <a:defRPr sz="20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3125" y="2332041"/>
            <a:ext cx="3343179" cy="4319587"/>
          </a:xfrm>
        </p:spPr>
        <p:txBody>
          <a:bodyPr/>
          <a:lstStyle>
            <a:lvl1pPr marL="0" indent="0">
              <a:buNone/>
              <a:defRPr sz="1648"/>
            </a:lvl1pPr>
            <a:lvl2pPr marL="471041" indent="0">
              <a:buNone/>
              <a:defRPr sz="1442"/>
            </a:lvl2pPr>
            <a:lvl3pPr marL="942083" indent="0">
              <a:buNone/>
              <a:defRPr sz="1236"/>
            </a:lvl3pPr>
            <a:lvl4pPr marL="1413124" indent="0">
              <a:buNone/>
              <a:defRPr sz="1030"/>
            </a:lvl4pPr>
            <a:lvl5pPr marL="1884166" indent="0">
              <a:buNone/>
              <a:defRPr sz="1030"/>
            </a:lvl5pPr>
            <a:lvl6pPr marL="2355207" indent="0">
              <a:buNone/>
              <a:defRPr sz="1030"/>
            </a:lvl6pPr>
            <a:lvl7pPr marL="2826248" indent="0">
              <a:buNone/>
              <a:defRPr sz="1030"/>
            </a:lvl7pPr>
            <a:lvl8pPr marL="3297290" indent="0">
              <a:buNone/>
              <a:defRPr sz="1030"/>
            </a:lvl8pPr>
            <a:lvl9pPr marL="3768331" indent="0">
              <a:buNone/>
              <a:defRPr sz="103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158836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944868"/>
            <a:ext cx="10363200" cy="828040"/>
          </a:xfrm>
          <a:custGeom>
            <a:avLst/>
            <a:gdLst/>
            <a:ahLst/>
            <a:cxnLst/>
            <a:rect l="l" t="t" r="r" b="b"/>
            <a:pathLst>
              <a:path w="10058400" h="828040">
                <a:moveTo>
                  <a:pt x="0" y="827531"/>
                </a:moveTo>
                <a:lnTo>
                  <a:pt x="10058400" y="827531"/>
                </a:lnTo>
                <a:lnTo>
                  <a:pt x="10058400" y="0"/>
                </a:lnTo>
                <a:lnTo>
                  <a:pt x="0" y="0"/>
                </a:lnTo>
                <a:lnTo>
                  <a:pt x="0" y="827531"/>
                </a:lnTo>
                <a:close/>
              </a:path>
            </a:pathLst>
          </a:custGeom>
          <a:solidFill>
            <a:srgbClr val="1A5586"/>
          </a:solidFill>
        </p:spPr>
        <p:txBody>
          <a:bodyPr wrap="square" lIns="0" tIns="0" rIns="0" bIns="0" rtlCol="0"/>
          <a:lstStyle/>
          <a:p>
            <a:endParaRPr sz="1855"/>
          </a:p>
        </p:txBody>
      </p:sp>
      <p:sp>
        <p:nvSpPr>
          <p:cNvPr id="18" name="bk object 18"/>
          <p:cNvSpPr/>
          <p:nvPr/>
        </p:nvSpPr>
        <p:spPr>
          <a:xfrm>
            <a:off x="3" y="0"/>
            <a:ext cx="2896331" cy="1760220"/>
          </a:xfrm>
          <a:custGeom>
            <a:avLst/>
            <a:gdLst/>
            <a:ahLst/>
            <a:cxnLst/>
            <a:rect l="l" t="t" r="r" b="b"/>
            <a:pathLst>
              <a:path w="2811145" h="1760220">
                <a:moveTo>
                  <a:pt x="2811125" y="0"/>
                </a:moveTo>
                <a:lnTo>
                  <a:pt x="0" y="0"/>
                </a:lnTo>
                <a:lnTo>
                  <a:pt x="0" y="1759925"/>
                </a:lnTo>
                <a:lnTo>
                  <a:pt x="343912" y="1485065"/>
                </a:lnTo>
                <a:lnTo>
                  <a:pt x="1120422" y="914196"/>
                </a:lnTo>
                <a:lnTo>
                  <a:pt x="1921256" y="414304"/>
                </a:lnTo>
                <a:lnTo>
                  <a:pt x="2535215" y="96839"/>
                </a:lnTo>
                <a:lnTo>
                  <a:pt x="2811125" y="0"/>
                </a:lnTo>
                <a:close/>
              </a:path>
            </a:pathLst>
          </a:custGeom>
          <a:solidFill>
            <a:srgbClr val="1A5586"/>
          </a:solidFill>
        </p:spPr>
        <p:txBody>
          <a:bodyPr wrap="square" lIns="0" tIns="0" rIns="0" bIns="0" rtlCol="0"/>
          <a:lstStyle/>
          <a:p>
            <a:endParaRPr sz="1855"/>
          </a:p>
        </p:txBody>
      </p:sp>
      <p:sp>
        <p:nvSpPr>
          <p:cNvPr id="19" name="bk object 19"/>
          <p:cNvSpPr/>
          <p:nvPr/>
        </p:nvSpPr>
        <p:spPr>
          <a:xfrm>
            <a:off x="1254864" y="0"/>
            <a:ext cx="2122361" cy="887094"/>
          </a:xfrm>
          <a:custGeom>
            <a:avLst/>
            <a:gdLst/>
            <a:ahLst/>
            <a:cxnLst/>
            <a:rect l="l" t="t" r="r" b="b"/>
            <a:pathLst>
              <a:path w="2059939" h="887094">
                <a:moveTo>
                  <a:pt x="2059526" y="0"/>
                </a:moveTo>
                <a:lnTo>
                  <a:pt x="1606776" y="0"/>
                </a:lnTo>
                <a:lnTo>
                  <a:pt x="1582770" y="9953"/>
                </a:lnTo>
                <a:lnTo>
                  <a:pt x="1486765" y="51116"/>
                </a:lnTo>
                <a:lnTo>
                  <a:pt x="1390025" y="94370"/>
                </a:lnTo>
                <a:lnTo>
                  <a:pt x="1292623" y="139655"/>
                </a:lnTo>
                <a:lnTo>
                  <a:pt x="1194634" y="186914"/>
                </a:lnTo>
                <a:lnTo>
                  <a:pt x="1096132" y="236088"/>
                </a:lnTo>
                <a:lnTo>
                  <a:pt x="997192" y="287120"/>
                </a:lnTo>
                <a:lnTo>
                  <a:pt x="897887" y="339951"/>
                </a:lnTo>
                <a:lnTo>
                  <a:pt x="798292" y="394522"/>
                </a:lnTo>
                <a:lnTo>
                  <a:pt x="698481" y="450776"/>
                </a:lnTo>
                <a:lnTo>
                  <a:pt x="598528" y="508654"/>
                </a:lnTo>
                <a:lnTo>
                  <a:pt x="498509" y="568098"/>
                </a:lnTo>
                <a:lnTo>
                  <a:pt x="398496" y="629050"/>
                </a:lnTo>
                <a:lnTo>
                  <a:pt x="298564" y="691451"/>
                </a:lnTo>
                <a:lnTo>
                  <a:pt x="198788" y="755243"/>
                </a:lnTo>
                <a:lnTo>
                  <a:pt x="99242" y="820368"/>
                </a:lnTo>
                <a:lnTo>
                  <a:pt x="0" y="886767"/>
                </a:lnTo>
                <a:lnTo>
                  <a:pt x="50739" y="853621"/>
                </a:lnTo>
                <a:lnTo>
                  <a:pt x="101590" y="821055"/>
                </a:lnTo>
                <a:lnTo>
                  <a:pt x="152544" y="789068"/>
                </a:lnTo>
                <a:lnTo>
                  <a:pt x="203589" y="757661"/>
                </a:lnTo>
                <a:lnTo>
                  <a:pt x="254714" y="726832"/>
                </a:lnTo>
                <a:lnTo>
                  <a:pt x="305909" y="696582"/>
                </a:lnTo>
                <a:lnTo>
                  <a:pt x="357163" y="666911"/>
                </a:lnTo>
                <a:lnTo>
                  <a:pt x="408465" y="637817"/>
                </a:lnTo>
                <a:lnTo>
                  <a:pt x="459805" y="609301"/>
                </a:lnTo>
                <a:lnTo>
                  <a:pt x="511171" y="581363"/>
                </a:lnTo>
                <a:lnTo>
                  <a:pt x="562554" y="554003"/>
                </a:lnTo>
                <a:lnTo>
                  <a:pt x="613942" y="527219"/>
                </a:lnTo>
                <a:lnTo>
                  <a:pt x="665324" y="501012"/>
                </a:lnTo>
                <a:lnTo>
                  <a:pt x="716690" y="475381"/>
                </a:lnTo>
                <a:lnTo>
                  <a:pt x="768030" y="450326"/>
                </a:lnTo>
                <a:lnTo>
                  <a:pt x="819332" y="425848"/>
                </a:lnTo>
                <a:lnTo>
                  <a:pt x="870585" y="401945"/>
                </a:lnTo>
                <a:lnTo>
                  <a:pt x="921780" y="378617"/>
                </a:lnTo>
                <a:lnTo>
                  <a:pt x="972905" y="355865"/>
                </a:lnTo>
                <a:lnTo>
                  <a:pt x="1023949" y="333687"/>
                </a:lnTo>
                <a:lnTo>
                  <a:pt x="1074902" y="312084"/>
                </a:lnTo>
                <a:lnTo>
                  <a:pt x="1125754" y="291055"/>
                </a:lnTo>
                <a:lnTo>
                  <a:pt x="1176492" y="270600"/>
                </a:lnTo>
                <a:lnTo>
                  <a:pt x="1227108" y="250719"/>
                </a:lnTo>
                <a:lnTo>
                  <a:pt x="1277589" y="231412"/>
                </a:lnTo>
                <a:lnTo>
                  <a:pt x="1327925" y="212677"/>
                </a:lnTo>
                <a:lnTo>
                  <a:pt x="1378105" y="194515"/>
                </a:lnTo>
                <a:lnTo>
                  <a:pt x="1428120" y="176926"/>
                </a:lnTo>
                <a:lnTo>
                  <a:pt x="1477957" y="159910"/>
                </a:lnTo>
                <a:lnTo>
                  <a:pt x="1527607" y="143465"/>
                </a:lnTo>
                <a:lnTo>
                  <a:pt x="1577058" y="127592"/>
                </a:lnTo>
                <a:lnTo>
                  <a:pt x="1626300" y="112291"/>
                </a:lnTo>
                <a:lnTo>
                  <a:pt x="1675322" y="97561"/>
                </a:lnTo>
                <a:lnTo>
                  <a:pt x="1724113" y="83402"/>
                </a:lnTo>
                <a:lnTo>
                  <a:pt x="1772663" y="69814"/>
                </a:lnTo>
                <a:lnTo>
                  <a:pt x="1820961" y="56796"/>
                </a:lnTo>
                <a:lnTo>
                  <a:pt x="1868996" y="44348"/>
                </a:lnTo>
                <a:lnTo>
                  <a:pt x="1916757" y="32471"/>
                </a:lnTo>
                <a:lnTo>
                  <a:pt x="1964234" y="21162"/>
                </a:lnTo>
                <a:lnTo>
                  <a:pt x="2011416" y="10424"/>
                </a:lnTo>
                <a:lnTo>
                  <a:pt x="2059526" y="0"/>
                </a:lnTo>
                <a:close/>
              </a:path>
            </a:pathLst>
          </a:custGeom>
          <a:solidFill>
            <a:srgbClr val="008236"/>
          </a:solidFill>
        </p:spPr>
        <p:txBody>
          <a:bodyPr wrap="square" lIns="0" tIns="0" rIns="0" bIns="0" rtlCol="0"/>
          <a:lstStyle/>
          <a:p>
            <a:endParaRPr sz="1855"/>
          </a:p>
        </p:txBody>
      </p:sp>
      <p:sp>
        <p:nvSpPr>
          <p:cNvPr id="20" name="bk object 20"/>
          <p:cNvSpPr/>
          <p:nvPr/>
        </p:nvSpPr>
        <p:spPr>
          <a:xfrm>
            <a:off x="1" y="0"/>
            <a:ext cx="2951942" cy="1784350"/>
          </a:xfrm>
          <a:custGeom>
            <a:avLst/>
            <a:gdLst/>
            <a:ahLst/>
            <a:cxnLst/>
            <a:rect l="l" t="t" r="r" b="b"/>
            <a:pathLst>
              <a:path w="2865120" h="1784350">
                <a:moveTo>
                  <a:pt x="2311929" y="242693"/>
                </a:moveTo>
                <a:lnTo>
                  <a:pt x="2265657" y="265540"/>
                </a:lnTo>
                <a:lnTo>
                  <a:pt x="2166183" y="315953"/>
                </a:lnTo>
                <a:lnTo>
                  <a:pt x="2066380" y="368250"/>
                </a:lnTo>
                <a:lnTo>
                  <a:pt x="1966323" y="422387"/>
                </a:lnTo>
                <a:lnTo>
                  <a:pt x="1866087" y="478318"/>
                </a:lnTo>
                <a:lnTo>
                  <a:pt x="1765746" y="536000"/>
                </a:lnTo>
                <a:lnTo>
                  <a:pt x="1665375" y="595387"/>
                </a:lnTo>
                <a:lnTo>
                  <a:pt x="1565048" y="656435"/>
                </a:lnTo>
                <a:lnTo>
                  <a:pt x="1464840" y="719100"/>
                </a:lnTo>
                <a:lnTo>
                  <a:pt x="1364825" y="783337"/>
                </a:lnTo>
                <a:lnTo>
                  <a:pt x="1265078" y="849102"/>
                </a:lnTo>
                <a:lnTo>
                  <a:pt x="839160" y="1139029"/>
                </a:lnTo>
                <a:lnTo>
                  <a:pt x="583826" y="1317830"/>
                </a:lnTo>
                <a:lnTo>
                  <a:pt x="414415" y="1439988"/>
                </a:lnTo>
                <a:lnTo>
                  <a:pt x="288801" y="1532976"/>
                </a:lnTo>
                <a:lnTo>
                  <a:pt x="206082" y="1595558"/>
                </a:lnTo>
                <a:lnTo>
                  <a:pt x="124391" y="1658575"/>
                </a:lnTo>
                <a:lnTo>
                  <a:pt x="43907" y="1721995"/>
                </a:lnTo>
                <a:lnTo>
                  <a:pt x="0" y="1757231"/>
                </a:lnTo>
                <a:lnTo>
                  <a:pt x="0" y="1783960"/>
                </a:lnTo>
                <a:lnTo>
                  <a:pt x="158266" y="1661399"/>
                </a:lnTo>
                <a:lnTo>
                  <a:pt x="330601" y="1530879"/>
                </a:lnTo>
                <a:lnTo>
                  <a:pt x="507155" y="1400207"/>
                </a:lnTo>
                <a:lnTo>
                  <a:pt x="687370" y="1269928"/>
                </a:lnTo>
                <a:lnTo>
                  <a:pt x="870689" y="1140588"/>
                </a:lnTo>
                <a:lnTo>
                  <a:pt x="1056554" y="1012732"/>
                </a:lnTo>
                <a:lnTo>
                  <a:pt x="1244407" y="886905"/>
                </a:lnTo>
                <a:lnTo>
                  <a:pt x="1433690" y="763653"/>
                </a:lnTo>
                <a:lnTo>
                  <a:pt x="1623847" y="643521"/>
                </a:lnTo>
                <a:lnTo>
                  <a:pt x="1766702" y="555798"/>
                </a:lnTo>
                <a:lnTo>
                  <a:pt x="1909499" y="470366"/>
                </a:lnTo>
                <a:lnTo>
                  <a:pt x="2052003" y="387457"/>
                </a:lnTo>
                <a:lnTo>
                  <a:pt x="2193979" y="307299"/>
                </a:lnTo>
                <a:lnTo>
                  <a:pt x="2311929" y="242693"/>
                </a:lnTo>
                <a:close/>
              </a:path>
              <a:path w="2865120" h="1784350">
                <a:moveTo>
                  <a:pt x="2864783" y="0"/>
                </a:moveTo>
                <a:lnTo>
                  <a:pt x="2791768" y="0"/>
                </a:lnTo>
                <a:lnTo>
                  <a:pt x="2706233" y="40651"/>
                </a:lnTo>
                <a:lnTo>
                  <a:pt x="2614383" y="85639"/>
                </a:lnTo>
                <a:lnTo>
                  <a:pt x="2521879" y="132260"/>
                </a:lnTo>
                <a:lnTo>
                  <a:pt x="2428792" y="180444"/>
                </a:lnTo>
                <a:lnTo>
                  <a:pt x="2311929" y="242693"/>
                </a:lnTo>
                <a:lnTo>
                  <a:pt x="2414090" y="193550"/>
                </a:lnTo>
                <a:lnTo>
                  <a:pt x="2512418" y="148041"/>
                </a:lnTo>
                <a:lnTo>
                  <a:pt x="2610156" y="104572"/>
                </a:lnTo>
                <a:lnTo>
                  <a:pt x="2707231" y="63187"/>
                </a:lnTo>
                <a:lnTo>
                  <a:pt x="2803567" y="23931"/>
                </a:lnTo>
                <a:lnTo>
                  <a:pt x="2864783" y="0"/>
                </a:lnTo>
                <a:close/>
              </a:path>
            </a:pathLst>
          </a:custGeom>
          <a:solidFill>
            <a:srgbClr val="008236"/>
          </a:solidFill>
        </p:spPr>
        <p:txBody>
          <a:bodyPr wrap="square" lIns="0" tIns="0" rIns="0" bIns="0" rtlCol="0"/>
          <a:lstStyle/>
          <a:p>
            <a:endParaRPr sz="1855"/>
          </a:p>
        </p:txBody>
      </p:sp>
      <p:sp>
        <p:nvSpPr>
          <p:cNvPr id="21" name="bk object 21"/>
          <p:cNvSpPr/>
          <p:nvPr/>
        </p:nvSpPr>
        <p:spPr>
          <a:xfrm>
            <a:off x="1" y="0"/>
            <a:ext cx="2887172" cy="1788160"/>
          </a:xfrm>
          <a:custGeom>
            <a:avLst/>
            <a:gdLst/>
            <a:ahLst/>
            <a:cxnLst/>
            <a:rect l="l" t="t" r="r" b="b"/>
            <a:pathLst>
              <a:path w="2802255" h="1788160">
                <a:moveTo>
                  <a:pt x="2802187" y="0"/>
                </a:moveTo>
                <a:lnTo>
                  <a:pt x="2570461" y="0"/>
                </a:lnTo>
                <a:lnTo>
                  <a:pt x="2534563" y="19087"/>
                </a:lnTo>
                <a:lnTo>
                  <a:pt x="2444144" y="68173"/>
                </a:lnTo>
                <a:lnTo>
                  <a:pt x="2353346" y="118772"/>
                </a:lnTo>
                <a:lnTo>
                  <a:pt x="2262224" y="170818"/>
                </a:lnTo>
                <a:lnTo>
                  <a:pt x="2170829" y="224245"/>
                </a:lnTo>
                <a:lnTo>
                  <a:pt x="2033343" y="306831"/>
                </a:lnTo>
                <a:lnTo>
                  <a:pt x="1895542" y="392152"/>
                </a:lnTo>
                <a:lnTo>
                  <a:pt x="1757606" y="479986"/>
                </a:lnTo>
                <a:lnTo>
                  <a:pt x="1619713" y="570108"/>
                </a:lnTo>
                <a:lnTo>
                  <a:pt x="1482043" y="662296"/>
                </a:lnTo>
                <a:lnTo>
                  <a:pt x="1344774" y="756326"/>
                </a:lnTo>
                <a:lnTo>
                  <a:pt x="1162681" y="884178"/>
                </a:lnTo>
                <a:lnTo>
                  <a:pt x="982043" y="1014380"/>
                </a:lnTo>
                <a:lnTo>
                  <a:pt x="803285" y="1146400"/>
                </a:lnTo>
                <a:lnTo>
                  <a:pt x="626830" y="1279711"/>
                </a:lnTo>
                <a:lnTo>
                  <a:pt x="410145" y="1447356"/>
                </a:lnTo>
                <a:lnTo>
                  <a:pt x="198550" y="1615157"/>
                </a:lnTo>
                <a:lnTo>
                  <a:pt x="0" y="1776242"/>
                </a:lnTo>
                <a:lnTo>
                  <a:pt x="0" y="1788051"/>
                </a:lnTo>
                <a:lnTo>
                  <a:pt x="163765" y="1660610"/>
                </a:lnTo>
                <a:lnTo>
                  <a:pt x="334661" y="1530506"/>
                </a:lnTo>
                <a:lnTo>
                  <a:pt x="509376" y="1400477"/>
                </a:lnTo>
                <a:lnTo>
                  <a:pt x="687433" y="1271039"/>
                </a:lnTo>
                <a:lnTo>
                  <a:pt x="868355" y="1142705"/>
                </a:lnTo>
                <a:lnTo>
                  <a:pt x="1051667" y="1015991"/>
                </a:lnTo>
                <a:lnTo>
                  <a:pt x="1236891" y="891410"/>
                </a:lnTo>
                <a:lnTo>
                  <a:pt x="1423550" y="769477"/>
                </a:lnTo>
                <a:lnTo>
                  <a:pt x="1564200" y="680074"/>
                </a:lnTo>
                <a:lnTo>
                  <a:pt x="1705189" y="592668"/>
                </a:lnTo>
                <a:lnTo>
                  <a:pt x="1846314" y="507474"/>
                </a:lnTo>
                <a:lnTo>
                  <a:pt x="1987376" y="424710"/>
                </a:lnTo>
                <a:lnTo>
                  <a:pt x="2128173" y="344593"/>
                </a:lnTo>
                <a:lnTo>
                  <a:pt x="2268505" y="267340"/>
                </a:lnTo>
                <a:lnTo>
                  <a:pt x="2408169" y="193168"/>
                </a:lnTo>
                <a:lnTo>
                  <a:pt x="2500808" y="145538"/>
                </a:lnTo>
                <a:lnTo>
                  <a:pt x="2593003" y="99439"/>
                </a:lnTo>
                <a:lnTo>
                  <a:pt x="2684692" y="54934"/>
                </a:lnTo>
                <a:lnTo>
                  <a:pt x="2775816" y="12088"/>
                </a:lnTo>
                <a:lnTo>
                  <a:pt x="2802187" y="0"/>
                </a:lnTo>
                <a:close/>
              </a:path>
            </a:pathLst>
          </a:custGeom>
          <a:solidFill>
            <a:srgbClr val="008236"/>
          </a:solidFill>
        </p:spPr>
        <p:txBody>
          <a:bodyPr wrap="square" lIns="0" tIns="0" rIns="0" bIns="0" rtlCol="0"/>
          <a:lstStyle/>
          <a:p>
            <a:endParaRPr sz="1855"/>
          </a:p>
        </p:txBody>
      </p:sp>
      <p:sp>
        <p:nvSpPr>
          <p:cNvPr id="22" name="bk object 22"/>
          <p:cNvSpPr/>
          <p:nvPr/>
        </p:nvSpPr>
        <p:spPr>
          <a:xfrm>
            <a:off x="0" y="5"/>
            <a:ext cx="2666038" cy="1784985"/>
          </a:xfrm>
          <a:custGeom>
            <a:avLst/>
            <a:gdLst/>
            <a:ahLst/>
            <a:cxnLst/>
            <a:rect l="l" t="t" r="r" b="b"/>
            <a:pathLst>
              <a:path w="2587625" h="1784985">
                <a:moveTo>
                  <a:pt x="2587575" y="0"/>
                </a:moveTo>
                <a:lnTo>
                  <a:pt x="2282262" y="0"/>
                </a:lnTo>
                <a:lnTo>
                  <a:pt x="2250696" y="19826"/>
                </a:lnTo>
                <a:lnTo>
                  <a:pt x="2116075" y="106079"/>
                </a:lnTo>
                <a:lnTo>
                  <a:pt x="1980692" y="195301"/>
                </a:lnTo>
                <a:lnTo>
                  <a:pt x="1844716" y="287317"/>
                </a:lnTo>
                <a:lnTo>
                  <a:pt x="1708312" y="381952"/>
                </a:lnTo>
                <a:lnTo>
                  <a:pt x="1571650" y="479031"/>
                </a:lnTo>
                <a:lnTo>
                  <a:pt x="1434896" y="578377"/>
                </a:lnTo>
                <a:lnTo>
                  <a:pt x="1298218" y="679816"/>
                </a:lnTo>
                <a:lnTo>
                  <a:pt x="1161784" y="783172"/>
                </a:lnTo>
                <a:lnTo>
                  <a:pt x="980442" y="923737"/>
                </a:lnTo>
                <a:lnTo>
                  <a:pt x="845327" y="1030807"/>
                </a:lnTo>
                <a:lnTo>
                  <a:pt x="666318" y="1175713"/>
                </a:lnTo>
                <a:lnTo>
                  <a:pt x="489134" y="1322572"/>
                </a:lnTo>
                <a:lnTo>
                  <a:pt x="314170" y="1470969"/>
                </a:lnTo>
                <a:lnTo>
                  <a:pt x="141823" y="1620487"/>
                </a:lnTo>
                <a:lnTo>
                  <a:pt x="0" y="1746104"/>
                </a:lnTo>
                <a:lnTo>
                  <a:pt x="0" y="1784621"/>
                </a:lnTo>
                <a:lnTo>
                  <a:pt x="317360" y="1529265"/>
                </a:lnTo>
                <a:lnTo>
                  <a:pt x="564092" y="1335282"/>
                </a:lnTo>
                <a:lnTo>
                  <a:pt x="772655" y="1175100"/>
                </a:lnTo>
                <a:lnTo>
                  <a:pt x="941257" y="1048504"/>
                </a:lnTo>
                <a:lnTo>
                  <a:pt x="1111382" y="923659"/>
                </a:lnTo>
                <a:lnTo>
                  <a:pt x="1282579" y="801216"/>
                </a:lnTo>
                <a:lnTo>
                  <a:pt x="1411824" y="711051"/>
                </a:lnTo>
                <a:lnTo>
                  <a:pt x="1541666" y="622561"/>
                </a:lnTo>
                <a:lnTo>
                  <a:pt x="1672049" y="535921"/>
                </a:lnTo>
                <a:lnTo>
                  <a:pt x="1802920" y="451308"/>
                </a:lnTo>
                <a:lnTo>
                  <a:pt x="1934223" y="368898"/>
                </a:lnTo>
                <a:lnTo>
                  <a:pt x="2021972" y="315268"/>
                </a:lnTo>
                <a:lnTo>
                  <a:pt x="2109873" y="262748"/>
                </a:lnTo>
                <a:lnTo>
                  <a:pt x="2197910" y="211389"/>
                </a:lnTo>
                <a:lnTo>
                  <a:pt x="2286066" y="161244"/>
                </a:lnTo>
                <a:lnTo>
                  <a:pt x="2374326" y="112365"/>
                </a:lnTo>
                <a:lnTo>
                  <a:pt x="2462672" y="64804"/>
                </a:lnTo>
                <a:lnTo>
                  <a:pt x="2551090" y="18613"/>
                </a:lnTo>
                <a:lnTo>
                  <a:pt x="2587575" y="0"/>
                </a:lnTo>
                <a:close/>
              </a:path>
            </a:pathLst>
          </a:custGeom>
          <a:solidFill>
            <a:srgbClr val="008236"/>
          </a:solidFill>
        </p:spPr>
        <p:txBody>
          <a:bodyPr wrap="square" lIns="0" tIns="0" rIns="0" bIns="0" rtlCol="0"/>
          <a:lstStyle/>
          <a:p>
            <a:endParaRPr sz="1855"/>
          </a:p>
        </p:txBody>
      </p:sp>
      <p:sp>
        <p:nvSpPr>
          <p:cNvPr id="23" name="bk object 23"/>
          <p:cNvSpPr/>
          <p:nvPr/>
        </p:nvSpPr>
        <p:spPr>
          <a:xfrm>
            <a:off x="1" y="5"/>
            <a:ext cx="2352002" cy="1750695"/>
          </a:xfrm>
          <a:custGeom>
            <a:avLst/>
            <a:gdLst/>
            <a:ahLst/>
            <a:cxnLst/>
            <a:rect l="l" t="t" r="r" b="b"/>
            <a:pathLst>
              <a:path w="2282825" h="1750695">
                <a:moveTo>
                  <a:pt x="418878" y="1381779"/>
                </a:moveTo>
                <a:lnTo>
                  <a:pt x="314170" y="1470969"/>
                </a:lnTo>
                <a:lnTo>
                  <a:pt x="141823" y="1620487"/>
                </a:lnTo>
                <a:lnTo>
                  <a:pt x="0" y="1746104"/>
                </a:lnTo>
                <a:lnTo>
                  <a:pt x="0" y="1750302"/>
                </a:lnTo>
                <a:lnTo>
                  <a:pt x="279990" y="1502630"/>
                </a:lnTo>
                <a:lnTo>
                  <a:pt x="418878" y="1381779"/>
                </a:lnTo>
                <a:close/>
              </a:path>
              <a:path w="2282825" h="1750695">
                <a:moveTo>
                  <a:pt x="2282262" y="0"/>
                </a:moveTo>
                <a:lnTo>
                  <a:pt x="2148367" y="0"/>
                </a:lnTo>
                <a:lnTo>
                  <a:pt x="1978343" y="124217"/>
                </a:lnTo>
                <a:lnTo>
                  <a:pt x="1799766" y="257826"/>
                </a:lnTo>
                <a:lnTo>
                  <a:pt x="1620233" y="395179"/>
                </a:lnTo>
                <a:lnTo>
                  <a:pt x="1395027" y="571500"/>
                </a:lnTo>
                <a:lnTo>
                  <a:pt x="1169606" y="752208"/>
                </a:lnTo>
                <a:lnTo>
                  <a:pt x="944681" y="936488"/>
                </a:lnTo>
                <a:lnTo>
                  <a:pt x="676427" y="1161194"/>
                </a:lnTo>
                <a:lnTo>
                  <a:pt x="418878" y="1381779"/>
                </a:lnTo>
                <a:lnTo>
                  <a:pt x="577473" y="1248924"/>
                </a:lnTo>
                <a:lnTo>
                  <a:pt x="755619" y="1102990"/>
                </a:lnTo>
                <a:lnTo>
                  <a:pt x="935390" y="959216"/>
                </a:lnTo>
                <a:lnTo>
                  <a:pt x="1116389" y="818020"/>
                </a:lnTo>
                <a:lnTo>
                  <a:pt x="1252705" y="714063"/>
                </a:lnTo>
                <a:lnTo>
                  <a:pt x="1389320" y="611966"/>
                </a:lnTo>
                <a:lnTo>
                  <a:pt x="1526067" y="511903"/>
                </a:lnTo>
                <a:lnTo>
                  <a:pt x="1662779" y="414049"/>
                </a:lnTo>
                <a:lnTo>
                  <a:pt x="1799287" y="318580"/>
                </a:lnTo>
                <a:lnTo>
                  <a:pt x="1935425" y="225671"/>
                </a:lnTo>
                <a:lnTo>
                  <a:pt x="2071024" y="135498"/>
                </a:lnTo>
                <a:lnTo>
                  <a:pt x="2205917" y="48236"/>
                </a:lnTo>
                <a:lnTo>
                  <a:pt x="2282262" y="0"/>
                </a:lnTo>
                <a:close/>
              </a:path>
            </a:pathLst>
          </a:custGeom>
          <a:solidFill>
            <a:srgbClr val="008236"/>
          </a:solidFill>
        </p:spPr>
        <p:txBody>
          <a:bodyPr wrap="square" lIns="0" tIns="0" rIns="0" bIns="0" rtlCol="0"/>
          <a:lstStyle/>
          <a:p>
            <a:endParaRPr sz="1855"/>
          </a:p>
        </p:txBody>
      </p:sp>
      <p:sp>
        <p:nvSpPr>
          <p:cNvPr id="24" name="bk object 24"/>
          <p:cNvSpPr/>
          <p:nvPr/>
        </p:nvSpPr>
        <p:spPr>
          <a:xfrm>
            <a:off x="0" y="0"/>
            <a:ext cx="2007216" cy="1743710"/>
          </a:xfrm>
          <a:custGeom>
            <a:avLst/>
            <a:gdLst/>
            <a:ahLst/>
            <a:cxnLst/>
            <a:rect l="l" t="t" r="r" b="b"/>
            <a:pathLst>
              <a:path w="1948180" h="1743710">
                <a:moveTo>
                  <a:pt x="1947919" y="0"/>
                </a:moveTo>
                <a:lnTo>
                  <a:pt x="1917909" y="0"/>
                </a:lnTo>
                <a:lnTo>
                  <a:pt x="662601" y="1123874"/>
                </a:lnTo>
                <a:lnTo>
                  <a:pt x="343088" y="1414479"/>
                </a:lnTo>
                <a:lnTo>
                  <a:pt x="0" y="1731988"/>
                </a:lnTo>
                <a:lnTo>
                  <a:pt x="0" y="1743287"/>
                </a:lnTo>
                <a:lnTo>
                  <a:pt x="673126" y="1123867"/>
                </a:lnTo>
                <a:lnTo>
                  <a:pt x="1102602" y="735262"/>
                </a:lnTo>
                <a:lnTo>
                  <a:pt x="1405087" y="466761"/>
                </a:lnTo>
                <a:lnTo>
                  <a:pt x="1664072" y="241318"/>
                </a:lnTo>
                <a:lnTo>
                  <a:pt x="1878863" y="58080"/>
                </a:lnTo>
                <a:lnTo>
                  <a:pt x="1947919" y="0"/>
                </a:lnTo>
                <a:close/>
              </a:path>
            </a:pathLst>
          </a:custGeom>
          <a:solidFill>
            <a:srgbClr val="FFFFFF"/>
          </a:solidFill>
        </p:spPr>
        <p:txBody>
          <a:bodyPr wrap="square" lIns="0" tIns="0" rIns="0" bIns="0" rtlCol="0"/>
          <a:lstStyle/>
          <a:p>
            <a:endParaRPr sz="1855"/>
          </a:p>
        </p:txBody>
      </p:sp>
      <p:sp>
        <p:nvSpPr>
          <p:cNvPr id="2" name="Holder 2"/>
          <p:cNvSpPr>
            <a:spLocks noGrp="1"/>
          </p:cNvSpPr>
          <p:nvPr>
            <p:ph type="title"/>
          </p:nvPr>
        </p:nvSpPr>
        <p:spPr>
          <a:xfrm>
            <a:off x="1800478" y="923618"/>
            <a:ext cx="6762249" cy="389890"/>
          </a:xfrm>
          <a:prstGeom prst="rect">
            <a:avLst/>
          </a:prstGeo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dirty="0"/>
          </a:p>
        </p:txBody>
      </p:sp>
      <p:sp>
        <p:nvSpPr>
          <p:cNvPr id="3" name="Holder 3"/>
          <p:cNvSpPr>
            <a:spLocks noGrp="1"/>
          </p:cNvSpPr>
          <p:nvPr>
            <p:ph type="body" idx="1" hasCustomPrompt="1"/>
          </p:nvPr>
        </p:nvSpPr>
        <p:spPr>
          <a:xfrm>
            <a:off x="1823095" y="1905000"/>
            <a:ext cx="6717012" cy="2032000"/>
          </a:xfrm>
          <a:prstGeom prst="rect">
            <a:avLst/>
          </a:prstGeom>
        </p:spPr>
        <p:txBody>
          <a:bodyPr lIns="0" tIns="0" rIns="0" bIns="0"/>
          <a:lstStyle>
            <a:lvl1pPr marL="180975" marR="3810" indent="-171450">
              <a:lnSpc>
                <a:spcPct val="100000"/>
              </a:lnSpc>
              <a:buChar char="•"/>
              <a:tabLst>
                <a:tab pos="180499" algn="l"/>
                <a:tab pos="180975" algn="l"/>
              </a:tabLst>
              <a:defRPr sz="1855" b="0" i="0">
                <a:solidFill>
                  <a:schemeClr val="tx1"/>
                </a:solidFill>
              </a:defRPr>
            </a:lvl1pPr>
          </a:lstStyle>
          <a:p>
            <a:pPr marL="241300" indent="-228600">
              <a:lnSpc>
                <a:spcPct val="100000"/>
              </a:lnSpc>
              <a:buChar char="•"/>
              <a:tabLst>
                <a:tab pos="240665" algn="l"/>
                <a:tab pos="241300" algn="l"/>
              </a:tabLst>
            </a:pPr>
            <a:r>
              <a:rPr lang="en-US" sz="1236" dirty="0">
                <a:solidFill>
                  <a:srgbClr val="008236"/>
                </a:solidFill>
                <a:latin typeface="Myriad Pro"/>
                <a:cs typeface="Myriad Pro"/>
              </a:rPr>
              <a:t>SUB HEADING</a:t>
            </a:r>
            <a:r>
              <a:rPr lang="en-US" sz="1236" spc="-103" dirty="0">
                <a:solidFill>
                  <a:srgbClr val="008236"/>
                </a:solidFill>
                <a:latin typeface="Myriad Pro"/>
                <a:cs typeface="Myriad Pro"/>
              </a:rPr>
              <a:t> </a:t>
            </a:r>
            <a:r>
              <a:rPr lang="en-US" sz="1236" dirty="0">
                <a:solidFill>
                  <a:srgbClr val="008236"/>
                </a:solidFill>
                <a:latin typeface="Myriad Pro"/>
                <a:cs typeface="Myriad Pro"/>
              </a:rPr>
              <a:t>ONE</a:t>
            </a:r>
            <a:endParaRPr lang="en-US" sz="1236" dirty="0">
              <a:latin typeface="Myriad Pro"/>
              <a:cs typeface="Myriad Pro"/>
            </a:endParaRPr>
          </a:p>
          <a:p>
            <a:pPr marL="241300" marR="5080">
              <a:lnSpc>
                <a:spcPct val="100000"/>
              </a:lnSpc>
            </a:pPr>
            <a:r>
              <a:rPr lang="en-US" sz="1236" dirty="0" err="1">
                <a:solidFill>
                  <a:srgbClr val="545656"/>
                </a:solidFill>
                <a:latin typeface="Myriad Pro"/>
                <a:cs typeface="Myriad Pro"/>
              </a:rPr>
              <a:t>Opes</a:t>
            </a:r>
            <a:r>
              <a:rPr lang="en-US" sz="1236" dirty="0">
                <a:solidFill>
                  <a:srgbClr val="545656"/>
                </a:solidFill>
                <a:latin typeface="Myriad Pro"/>
                <a:cs typeface="Myriad Pro"/>
              </a:rPr>
              <a:t> </a:t>
            </a:r>
            <a:r>
              <a:rPr lang="en-US" sz="1236" dirty="0" err="1">
                <a:solidFill>
                  <a:srgbClr val="545656"/>
                </a:solidFill>
                <a:latin typeface="Myriad Pro"/>
                <a:cs typeface="Myriad Pro"/>
              </a:rPr>
              <a:t>sed</a:t>
            </a:r>
            <a:r>
              <a:rPr lang="en-US" sz="1236" dirty="0">
                <a:solidFill>
                  <a:srgbClr val="545656"/>
                </a:solidFill>
                <a:latin typeface="Myriad Pro"/>
                <a:cs typeface="Myriad Pro"/>
              </a:rPr>
              <a:t> </a:t>
            </a:r>
            <a:r>
              <a:rPr lang="en-US" sz="1236" spc="-5" dirty="0" err="1">
                <a:solidFill>
                  <a:srgbClr val="545656"/>
                </a:solidFill>
                <a:latin typeface="Myriad Pro"/>
                <a:cs typeface="Myriad Pro"/>
              </a:rPr>
              <a:t>nonummy</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tation</a:t>
            </a:r>
            <a:r>
              <a:rPr lang="en-US" sz="1236" spc="-5" dirty="0">
                <a:solidFill>
                  <a:srgbClr val="545656"/>
                </a:solidFill>
                <a:latin typeface="Myriad Pro"/>
                <a:cs typeface="Myriad Pro"/>
              </a:rPr>
              <a:t> </a:t>
            </a:r>
            <a:r>
              <a:rPr lang="en-US" sz="1236" dirty="0" err="1">
                <a:solidFill>
                  <a:srgbClr val="545656"/>
                </a:solidFill>
                <a:latin typeface="Myriad Pro"/>
                <a:cs typeface="Myriad Pro"/>
              </a:rPr>
              <a:t>augue</a:t>
            </a:r>
            <a:r>
              <a:rPr lang="en-US" sz="1236" dirty="0">
                <a:solidFill>
                  <a:srgbClr val="545656"/>
                </a:solidFill>
                <a:latin typeface="Myriad Pro"/>
                <a:cs typeface="Myriad Pro"/>
              </a:rPr>
              <a:t> </a:t>
            </a:r>
            <a:r>
              <a:rPr lang="en-US" sz="1236" spc="-5" dirty="0" err="1">
                <a:solidFill>
                  <a:srgbClr val="545656"/>
                </a:solidFill>
                <a:latin typeface="Myriad Pro"/>
                <a:cs typeface="Myriad Pro"/>
              </a:rPr>
              <a:t>pecus</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Venio</a:t>
            </a:r>
            <a:r>
              <a:rPr lang="en-US" sz="1236" spc="-10" dirty="0">
                <a:solidFill>
                  <a:srgbClr val="545656"/>
                </a:solidFill>
                <a:latin typeface="Myriad Pro"/>
                <a:cs typeface="Myriad Pro"/>
              </a:rPr>
              <a:t> </a:t>
            </a:r>
            <a:r>
              <a:rPr lang="en-US" sz="1236" spc="-5" dirty="0" err="1">
                <a:solidFill>
                  <a:srgbClr val="545656"/>
                </a:solidFill>
                <a:latin typeface="Myriad Pro"/>
                <a:cs typeface="Myriad Pro"/>
              </a:rPr>
              <a:t>regula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ea</a:t>
            </a:r>
            <a:r>
              <a:rPr lang="en-US" sz="1236" dirty="0">
                <a:solidFill>
                  <a:srgbClr val="545656"/>
                </a:solidFill>
                <a:latin typeface="Myriad Pro"/>
                <a:cs typeface="Myriad Pro"/>
              </a:rPr>
              <a:t> </a:t>
            </a:r>
            <a:r>
              <a:rPr lang="en-US" sz="1236" spc="-5" dirty="0" err="1">
                <a:solidFill>
                  <a:srgbClr val="545656"/>
                </a:solidFill>
                <a:latin typeface="Myriad Pro"/>
                <a:cs typeface="Myriad Pro"/>
              </a:rPr>
              <a:t>fatua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incassum</a:t>
            </a:r>
            <a:r>
              <a:rPr lang="en-US" sz="1236" dirty="0">
                <a:solidFill>
                  <a:srgbClr val="545656"/>
                </a:solidFill>
                <a:latin typeface="Myriad Pro"/>
                <a:cs typeface="Myriad Pro"/>
              </a:rPr>
              <a:t>. </a:t>
            </a:r>
            <a:r>
              <a:rPr lang="en-US" sz="1236" dirty="0" err="1">
                <a:solidFill>
                  <a:srgbClr val="545656"/>
                </a:solidFill>
                <a:latin typeface="Myriad Pro"/>
                <a:cs typeface="Myriad Pro"/>
              </a:rPr>
              <a:t>Nisl</a:t>
            </a:r>
            <a:r>
              <a:rPr lang="en-US" sz="1236" dirty="0">
                <a:solidFill>
                  <a:srgbClr val="545656"/>
                </a:solidFill>
                <a:latin typeface="Myriad Pro"/>
                <a:cs typeface="Myriad Pro"/>
              </a:rPr>
              <a:t>  </a:t>
            </a:r>
            <a:r>
              <a:rPr lang="en-US" sz="1236" dirty="0" err="1">
                <a:solidFill>
                  <a:srgbClr val="545656"/>
                </a:solidFill>
                <a:latin typeface="Myriad Pro"/>
                <a:cs typeface="Myriad Pro"/>
              </a:rPr>
              <a:t>quia</a:t>
            </a:r>
            <a:r>
              <a:rPr lang="en-US" sz="1236" dirty="0">
                <a:solidFill>
                  <a:srgbClr val="545656"/>
                </a:solidFill>
                <a:latin typeface="Myriad Pro"/>
                <a:cs typeface="Myriad Pro"/>
              </a:rPr>
              <a:t> et </a:t>
            </a:r>
            <a:r>
              <a:rPr lang="en-US" sz="1236" spc="-5" dirty="0" err="1">
                <a:solidFill>
                  <a:srgbClr val="545656"/>
                </a:solidFill>
                <a:latin typeface="Myriad Pro"/>
                <a:cs typeface="Myriad Pro"/>
              </a:rPr>
              <a:t>aliquip</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scisco</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roto</a:t>
            </a:r>
            <a:r>
              <a:rPr lang="en-US" sz="1236" spc="-10" dirty="0">
                <a:solidFill>
                  <a:srgbClr val="545656"/>
                </a:solidFill>
                <a:latin typeface="Myriad Pro"/>
                <a:cs typeface="Myriad Pro"/>
              </a:rPr>
              <a:t> </a:t>
            </a:r>
            <a:r>
              <a:rPr lang="en-US" sz="1236" dirty="0">
                <a:solidFill>
                  <a:srgbClr val="545656"/>
                </a:solidFill>
                <a:latin typeface="Myriad Pro"/>
                <a:cs typeface="Myriad Pro"/>
              </a:rPr>
              <a:t>minim</a:t>
            </a:r>
            <a:r>
              <a:rPr lang="en-US" sz="1236" spc="-36" dirty="0">
                <a:solidFill>
                  <a:srgbClr val="545656"/>
                </a:solidFill>
                <a:latin typeface="Myriad Pro"/>
                <a:cs typeface="Myriad Pro"/>
              </a:rPr>
              <a:t> </a:t>
            </a:r>
            <a:r>
              <a:rPr lang="en-US" sz="1236" dirty="0" err="1">
                <a:solidFill>
                  <a:srgbClr val="545656"/>
                </a:solidFill>
                <a:latin typeface="Myriad Pro"/>
                <a:cs typeface="Myriad Pro"/>
              </a:rPr>
              <a:t>ali</a:t>
            </a:r>
            <a:endParaRPr lang="en-US" sz="1236" dirty="0">
              <a:latin typeface="Myriad Pro"/>
              <a:cs typeface="Myriad Pro"/>
            </a:endParaRPr>
          </a:p>
          <a:p>
            <a:pPr>
              <a:lnSpc>
                <a:spcPct val="100000"/>
              </a:lnSpc>
            </a:pPr>
            <a:endParaRPr lang="en-US" sz="1288" dirty="0">
              <a:latin typeface="Times New Roman"/>
              <a:cs typeface="Times New Roman"/>
            </a:endParaRPr>
          </a:p>
          <a:p>
            <a:pPr lvl="0"/>
            <a:endParaRPr lang="en-US" dirty="0"/>
          </a:p>
        </p:txBody>
      </p:sp>
      <p:pic>
        <p:nvPicPr>
          <p:cNvPr id="4" name="object 7">
            <a:extLst>
              <a:ext uri="{FF2B5EF4-FFF2-40B4-BE49-F238E27FC236}">
                <a16:creationId xmlns:a16="http://schemas.microsoft.com/office/drawing/2014/main" id="{36401018-3092-6237-34BD-D0736CAECD3D}"/>
              </a:ext>
            </a:extLst>
          </p:cNvPr>
          <p:cNvPicPr/>
          <p:nvPr userDrawn="1"/>
        </p:nvPicPr>
        <p:blipFill>
          <a:blip r:embed="rId2" cstate="print"/>
          <a:stretch>
            <a:fillRect/>
          </a:stretch>
        </p:blipFill>
        <p:spPr>
          <a:xfrm>
            <a:off x="8613668" y="7169421"/>
            <a:ext cx="424834" cy="424834"/>
          </a:xfrm>
          <a:prstGeom prst="rect">
            <a:avLst/>
          </a:prstGeom>
        </p:spPr>
      </p:pic>
      <p:sp>
        <p:nvSpPr>
          <p:cNvPr id="5" name="object 8">
            <a:extLst>
              <a:ext uri="{FF2B5EF4-FFF2-40B4-BE49-F238E27FC236}">
                <a16:creationId xmlns:a16="http://schemas.microsoft.com/office/drawing/2014/main" id="{7F96A3A7-1A1A-1A78-9C96-1C914EC82F66}"/>
              </a:ext>
            </a:extLst>
          </p:cNvPr>
          <p:cNvSpPr txBox="1"/>
          <p:nvPr userDrawn="1"/>
        </p:nvSpPr>
        <p:spPr>
          <a:xfrm>
            <a:off x="9084202" y="7315076"/>
            <a:ext cx="781526" cy="125034"/>
          </a:xfrm>
          <a:prstGeom prst="rect">
            <a:avLst/>
          </a:prstGeom>
        </p:spPr>
        <p:txBody>
          <a:bodyPr vert="horz" wrap="square" lIns="0" tIns="9525" rIns="0" bIns="0" rtlCol="0">
            <a:spAutoFit/>
          </a:bodyPr>
          <a:lstStyle/>
          <a:p>
            <a:pPr marL="9525">
              <a:spcBef>
                <a:spcPts val="75"/>
              </a:spcBef>
            </a:pPr>
            <a:r>
              <a:rPr sz="750" dirty="0">
                <a:solidFill>
                  <a:srgbClr val="FFFFFF"/>
                </a:solidFill>
                <a:latin typeface="Arial"/>
                <a:cs typeface="Arial"/>
              </a:rPr>
              <a:t>Cuyahoga</a:t>
            </a:r>
            <a:r>
              <a:rPr sz="750" spc="-30" dirty="0">
                <a:solidFill>
                  <a:srgbClr val="FFFFFF"/>
                </a:solidFill>
                <a:latin typeface="Arial"/>
                <a:cs typeface="Arial"/>
              </a:rPr>
              <a:t> </a:t>
            </a:r>
            <a:r>
              <a:rPr sz="750" spc="-8" dirty="0">
                <a:solidFill>
                  <a:srgbClr val="FFFFFF"/>
                </a:solidFill>
                <a:latin typeface="Arial"/>
                <a:cs typeface="Arial"/>
              </a:rPr>
              <a:t>County</a:t>
            </a:r>
            <a:endParaRPr sz="750" dirty="0">
              <a:latin typeface="Arial"/>
              <a:cs typeface="Arial"/>
            </a:endParaRPr>
          </a:p>
        </p:txBody>
      </p:sp>
    </p:spTree>
    <p:extLst>
      <p:ext uri="{BB962C8B-B14F-4D97-AF65-F5344CB8AC3E}">
        <p14:creationId xmlns:p14="http://schemas.microsoft.com/office/powerpoint/2010/main" val="1936466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125" y="517528"/>
            <a:ext cx="3343179" cy="1814513"/>
          </a:xfrm>
        </p:spPr>
        <p:txBody>
          <a:bodyPr anchor="b"/>
          <a:lstStyle>
            <a:lvl1pPr>
              <a:defRPr sz="3297"/>
            </a:lvl1pPr>
          </a:lstStyle>
          <a:p>
            <a:r>
              <a:rPr lang="en-US"/>
              <a:t>Click to edit Master title style</a:t>
            </a:r>
          </a:p>
        </p:txBody>
      </p:sp>
      <p:sp>
        <p:nvSpPr>
          <p:cNvPr id="3" name="Picture Placeholder 2"/>
          <p:cNvSpPr>
            <a:spLocks noGrp="1"/>
          </p:cNvSpPr>
          <p:nvPr>
            <p:ph type="pic" idx="1"/>
          </p:nvPr>
        </p:nvSpPr>
        <p:spPr>
          <a:xfrm>
            <a:off x="4406323" y="1119188"/>
            <a:ext cx="5245389" cy="5522912"/>
          </a:xfrm>
        </p:spPr>
        <p:txBody>
          <a:bodyPr/>
          <a:lstStyle>
            <a:lvl1pPr marL="0" indent="0">
              <a:buNone/>
              <a:defRPr sz="3297"/>
            </a:lvl1pPr>
            <a:lvl2pPr marL="471041" indent="0">
              <a:buNone/>
              <a:defRPr sz="2885"/>
            </a:lvl2pPr>
            <a:lvl3pPr marL="942083" indent="0">
              <a:buNone/>
              <a:defRPr sz="2473"/>
            </a:lvl3pPr>
            <a:lvl4pPr marL="1413124" indent="0">
              <a:buNone/>
              <a:defRPr sz="2061"/>
            </a:lvl4pPr>
            <a:lvl5pPr marL="1884166" indent="0">
              <a:buNone/>
              <a:defRPr sz="2061"/>
            </a:lvl5pPr>
            <a:lvl6pPr marL="2355207" indent="0">
              <a:buNone/>
              <a:defRPr sz="2061"/>
            </a:lvl6pPr>
            <a:lvl7pPr marL="2826248" indent="0">
              <a:buNone/>
              <a:defRPr sz="2061"/>
            </a:lvl7pPr>
            <a:lvl8pPr marL="3297290" indent="0">
              <a:buNone/>
              <a:defRPr sz="2061"/>
            </a:lvl8pPr>
            <a:lvl9pPr marL="3768331" indent="0">
              <a:buNone/>
              <a:defRPr sz="2061"/>
            </a:lvl9pPr>
          </a:lstStyle>
          <a:p>
            <a:endParaRPr lang="en-US"/>
          </a:p>
        </p:txBody>
      </p:sp>
      <p:sp>
        <p:nvSpPr>
          <p:cNvPr id="4" name="Text Placeholder 3"/>
          <p:cNvSpPr>
            <a:spLocks noGrp="1"/>
          </p:cNvSpPr>
          <p:nvPr>
            <p:ph type="body" sz="half" idx="2"/>
          </p:nvPr>
        </p:nvSpPr>
        <p:spPr>
          <a:xfrm>
            <a:off x="713125" y="2332041"/>
            <a:ext cx="3343179" cy="4319587"/>
          </a:xfrm>
        </p:spPr>
        <p:txBody>
          <a:bodyPr/>
          <a:lstStyle>
            <a:lvl1pPr marL="0" indent="0">
              <a:buNone/>
              <a:defRPr sz="1648"/>
            </a:lvl1pPr>
            <a:lvl2pPr marL="471041" indent="0">
              <a:buNone/>
              <a:defRPr sz="1442"/>
            </a:lvl2pPr>
            <a:lvl3pPr marL="942083" indent="0">
              <a:buNone/>
              <a:defRPr sz="1236"/>
            </a:lvl3pPr>
            <a:lvl4pPr marL="1413124" indent="0">
              <a:buNone/>
              <a:defRPr sz="1030"/>
            </a:lvl4pPr>
            <a:lvl5pPr marL="1884166" indent="0">
              <a:buNone/>
              <a:defRPr sz="1030"/>
            </a:lvl5pPr>
            <a:lvl6pPr marL="2355207" indent="0">
              <a:buNone/>
              <a:defRPr sz="1030"/>
            </a:lvl6pPr>
            <a:lvl7pPr marL="2826248" indent="0">
              <a:buNone/>
              <a:defRPr sz="1030"/>
            </a:lvl7pPr>
            <a:lvl8pPr marL="3297290" indent="0">
              <a:buNone/>
              <a:defRPr sz="1030"/>
            </a:lvl8pPr>
            <a:lvl9pPr marL="3768331" indent="0">
              <a:buNone/>
              <a:defRPr sz="103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114683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1925352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838" y="414341"/>
            <a:ext cx="2234238" cy="6586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3126" y="414341"/>
            <a:ext cx="6545695" cy="6586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10348-3558-4E2E-8BE2-935394B4B0A7}" type="slidenum">
              <a:rPr lang="en-US" smtClean="0"/>
              <a:t>‹#›</a:t>
            </a:fld>
            <a:endParaRPr lang="en-US"/>
          </a:p>
        </p:txBody>
      </p:sp>
    </p:spTree>
    <p:extLst>
      <p:ext uri="{BB962C8B-B14F-4D97-AF65-F5344CB8AC3E}">
        <p14:creationId xmlns:p14="http://schemas.microsoft.com/office/powerpoint/2010/main" val="515281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77240" y="2409444"/>
            <a:ext cx="8808720" cy="369332"/>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554480" y="4352548"/>
            <a:ext cx="7254240"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82750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944868"/>
            <a:ext cx="10363200" cy="828040"/>
          </a:xfrm>
          <a:custGeom>
            <a:avLst/>
            <a:gdLst/>
            <a:ahLst/>
            <a:cxnLst/>
            <a:rect l="l" t="t" r="r" b="b"/>
            <a:pathLst>
              <a:path w="10058400" h="828040">
                <a:moveTo>
                  <a:pt x="0" y="827531"/>
                </a:moveTo>
                <a:lnTo>
                  <a:pt x="10058400" y="827531"/>
                </a:lnTo>
                <a:lnTo>
                  <a:pt x="10058400" y="0"/>
                </a:lnTo>
                <a:lnTo>
                  <a:pt x="0" y="0"/>
                </a:lnTo>
                <a:lnTo>
                  <a:pt x="0" y="827531"/>
                </a:lnTo>
                <a:close/>
              </a:path>
            </a:pathLst>
          </a:custGeom>
          <a:solidFill>
            <a:srgbClr val="1A5586"/>
          </a:solidFill>
        </p:spPr>
        <p:txBody>
          <a:bodyPr wrap="square" lIns="0" tIns="0" rIns="0" bIns="0" rtlCol="0"/>
          <a:lstStyle/>
          <a:p>
            <a:endParaRPr sz="1855">
              <a:solidFill>
                <a:prstClr val="black"/>
              </a:solidFill>
            </a:endParaRPr>
          </a:p>
        </p:txBody>
      </p:sp>
      <p:sp>
        <p:nvSpPr>
          <p:cNvPr id="17" name="bk object 17"/>
          <p:cNvSpPr/>
          <p:nvPr/>
        </p:nvSpPr>
        <p:spPr>
          <a:xfrm>
            <a:off x="9063093" y="7077199"/>
            <a:ext cx="583610" cy="566445"/>
          </a:xfrm>
          <a:prstGeom prst="rect">
            <a:avLst/>
          </a:prstGeom>
          <a:blipFill>
            <a:blip r:embed="rId2" cstate="print"/>
            <a:stretch>
              <a:fillRect/>
            </a:stretch>
          </a:blipFill>
        </p:spPr>
        <p:txBody>
          <a:bodyPr wrap="square" lIns="0" tIns="0" rIns="0" bIns="0" rtlCol="0"/>
          <a:lstStyle/>
          <a:p>
            <a:endParaRPr sz="1855">
              <a:solidFill>
                <a:prstClr val="black"/>
              </a:solidFill>
            </a:endParaRPr>
          </a:p>
        </p:txBody>
      </p:sp>
      <p:sp>
        <p:nvSpPr>
          <p:cNvPr id="18" name="bk object 18"/>
          <p:cNvSpPr/>
          <p:nvPr/>
        </p:nvSpPr>
        <p:spPr>
          <a:xfrm>
            <a:off x="3" y="0"/>
            <a:ext cx="2896331" cy="1760220"/>
          </a:xfrm>
          <a:custGeom>
            <a:avLst/>
            <a:gdLst/>
            <a:ahLst/>
            <a:cxnLst/>
            <a:rect l="l" t="t" r="r" b="b"/>
            <a:pathLst>
              <a:path w="2811145" h="1760220">
                <a:moveTo>
                  <a:pt x="2811125" y="0"/>
                </a:moveTo>
                <a:lnTo>
                  <a:pt x="0" y="0"/>
                </a:lnTo>
                <a:lnTo>
                  <a:pt x="0" y="1759925"/>
                </a:lnTo>
                <a:lnTo>
                  <a:pt x="343912" y="1485065"/>
                </a:lnTo>
                <a:lnTo>
                  <a:pt x="1120422" y="914196"/>
                </a:lnTo>
                <a:lnTo>
                  <a:pt x="1921256" y="414304"/>
                </a:lnTo>
                <a:lnTo>
                  <a:pt x="2535215" y="96839"/>
                </a:lnTo>
                <a:lnTo>
                  <a:pt x="2811125" y="0"/>
                </a:lnTo>
                <a:close/>
              </a:path>
            </a:pathLst>
          </a:custGeom>
          <a:solidFill>
            <a:srgbClr val="1A5586"/>
          </a:solidFill>
        </p:spPr>
        <p:txBody>
          <a:bodyPr wrap="square" lIns="0" tIns="0" rIns="0" bIns="0" rtlCol="0"/>
          <a:lstStyle/>
          <a:p>
            <a:endParaRPr sz="1855">
              <a:solidFill>
                <a:prstClr val="black"/>
              </a:solidFill>
            </a:endParaRPr>
          </a:p>
        </p:txBody>
      </p:sp>
      <p:sp>
        <p:nvSpPr>
          <p:cNvPr id="19" name="bk object 19"/>
          <p:cNvSpPr/>
          <p:nvPr/>
        </p:nvSpPr>
        <p:spPr>
          <a:xfrm>
            <a:off x="1254864" y="0"/>
            <a:ext cx="2122361" cy="887094"/>
          </a:xfrm>
          <a:custGeom>
            <a:avLst/>
            <a:gdLst/>
            <a:ahLst/>
            <a:cxnLst/>
            <a:rect l="l" t="t" r="r" b="b"/>
            <a:pathLst>
              <a:path w="2059939" h="887094">
                <a:moveTo>
                  <a:pt x="2059526" y="0"/>
                </a:moveTo>
                <a:lnTo>
                  <a:pt x="1606776" y="0"/>
                </a:lnTo>
                <a:lnTo>
                  <a:pt x="1582770" y="9953"/>
                </a:lnTo>
                <a:lnTo>
                  <a:pt x="1486765" y="51116"/>
                </a:lnTo>
                <a:lnTo>
                  <a:pt x="1390025" y="94370"/>
                </a:lnTo>
                <a:lnTo>
                  <a:pt x="1292623" y="139655"/>
                </a:lnTo>
                <a:lnTo>
                  <a:pt x="1194634" y="186914"/>
                </a:lnTo>
                <a:lnTo>
                  <a:pt x="1096132" y="236088"/>
                </a:lnTo>
                <a:lnTo>
                  <a:pt x="997192" y="287120"/>
                </a:lnTo>
                <a:lnTo>
                  <a:pt x="897887" y="339951"/>
                </a:lnTo>
                <a:lnTo>
                  <a:pt x="798292" y="394522"/>
                </a:lnTo>
                <a:lnTo>
                  <a:pt x="698481" y="450776"/>
                </a:lnTo>
                <a:lnTo>
                  <a:pt x="598528" y="508654"/>
                </a:lnTo>
                <a:lnTo>
                  <a:pt x="498509" y="568098"/>
                </a:lnTo>
                <a:lnTo>
                  <a:pt x="398496" y="629050"/>
                </a:lnTo>
                <a:lnTo>
                  <a:pt x="298564" y="691451"/>
                </a:lnTo>
                <a:lnTo>
                  <a:pt x="198788" y="755243"/>
                </a:lnTo>
                <a:lnTo>
                  <a:pt x="99242" y="820368"/>
                </a:lnTo>
                <a:lnTo>
                  <a:pt x="0" y="886767"/>
                </a:lnTo>
                <a:lnTo>
                  <a:pt x="50739" y="853621"/>
                </a:lnTo>
                <a:lnTo>
                  <a:pt x="101590" y="821055"/>
                </a:lnTo>
                <a:lnTo>
                  <a:pt x="152544" y="789068"/>
                </a:lnTo>
                <a:lnTo>
                  <a:pt x="203589" y="757661"/>
                </a:lnTo>
                <a:lnTo>
                  <a:pt x="254714" y="726832"/>
                </a:lnTo>
                <a:lnTo>
                  <a:pt x="305909" y="696582"/>
                </a:lnTo>
                <a:lnTo>
                  <a:pt x="357163" y="666911"/>
                </a:lnTo>
                <a:lnTo>
                  <a:pt x="408465" y="637817"/>
                </a:lnTo>
                <a:lnTo>
                  <a:pt x="459805" y="609301"/>
                </a:lnTo>
                <a:lnTo>
                  <a:pt x="511171" y="581363"/>
                </a:lnTo>
                <a:lnTo>
                  <a:pt x="562554" y="554003"/>
                </a:lnTo>
                <a:lnTo>
                  <a:pt x="613942" y="527219"/>
                </a:lnTo>
                <a:lnTo>
                  <a:pt x="665324" y="501012"/>
                </a:lnTo>
                <a:lnTo>
                  <a:pt x="716690" y="475381"/>
                </a:lnTo>
                <a:lnTo>
                  <a:pt x="768030" y="450326"/>
                </a:lnTo>
                <a:lnTo>
                  <a:pt x="819332" y="425848"/>
                </a:lnTo>
                <a:lnTo>
                  <a:pt x="870585" y="401945"/>
                </a:lnTo>
                <a:lnTo>
                  <a:pt x="921780" y="378617"/>
                </a:lnTo>
                <a:lnTo>
                  <a:pt x="972905" y="355865"/>
                </a:lnTo>
                <a:lnTo>
                  <a:pt x="1023949" y="333687"/>
                </a:lnTo>
                <a:lnTo>
                  <a:pt x="1074902" y="312084"/>
                </a:lnTo>
                <a:lnTo>
                  <a:pt x="1125754" y="291055"/>
                </a:lnTo>
                <a:lnTo>
                  <a:pt x="1176492" y="270600"/>
                </a:lnTo>
                <a:lnTo>
                  <a:pt x="1227108" y="250719"/>
                </a:lnTo>
                <a:lnTo>
                  <a:pt x="1277589" y="231412"/>
                </a:lnTo>
                <a:lnTo>
                  <a:pt x="1327925" y="212677"/>
                </a:lnTo>
                <a:lnTo>
                  <a:pt x="1378105" y="194515"/>
                </a:lnTo>
                <a:lnTo>
                  <a:pt x="1428120" y="176926"/>
                </a:lnTo>
                <a:lnTo>
                  <a:pt x="1477957" y="159910"/>
                </a:lnTo>
                <a:lnTo>
                  <a:pt x="1527607" y="143465"/>
                </a:lnTo>
                <a:lnTo>
                  <a:pt x="1577058" y="127592"/>
                </a:lnTo>
                <a:lnTo>
                  <a:pt x="1626300" y="112291"/>
                </a:lnTo>
                <a:lnTo>
                  <a:pt x="1675322" y="97561"/>
                </a:lnTo>
                <a:lnTo>
                  <a:pt x="1724113" y="83402"/>
                </a:lnTo>
                <a:lnTo>
                  <a:pt x="1772663" y="69814"/>
                </a:lnTo>
                <a:lnTo>
                  <a:pt x="1820961" y="56796"/>
                </a:lnTo>
                <a:lnTo>
                  <a:pt x="1868996" y="44348"/>
                </a:lnTo>
                <a:lnTo>
                  <a:pt x="1916757" y="32471"/>
                </a:lnTo>
                <a:lnTo>
                  <a:pt x="1964234" y="21162"/>
                </a:lnTo>
                <a:lnTo>
                  <a:pt x="2011416" y="10424"/>
                </a:lnTo>
                <a:lnTo>
                  <a:pt x="2059526" y="0"/>
                </a:lnTo>
                <a:close/>
              </a:path>
            </a:pathLst>
          </a:custGeom>
          <a:solidFill>
            <a:srgbClr val="008236"/>
          </a:solidFill>
        </p:spPr>
        <p:txBody>
          <a:bodyPr wrap="square" lIns="0" tIns="0" rIns="0" bIns="0" rtlCol="0"/>
          <a:lstStyle/>
          <a:p>
            <a:endParaRPr sz="1855">
              <a:solidFill>
                <a:prstClr val="black"/>
              </a:solidFill>
            </a:endParaRPr>
          </a:p>
        </p:txBody>
      </p:sp>
      <p:sp>
        <p:nvSpPr>
          <p:cNvPr id="20" name="bk object 20"/>
          <p:cNvSpPr/>
          <p:nvPr/>
        </p:nvSpPr>
        <p:spPr>
          <a:xfrm>
            <a:off x="1" y="0"/>
            <a:ext cx="2951942" cy="1784350"/>
          </a:xfrm>
          <a:custGeom>
            <a:avLst/>
            <a:gdLst/>
            <a:ahLst/>
            <a:cxnLst/>
            <a:rect l="l" t="t" r="r" b="b"/>
            <a:pathLst>
              <a:path w="2865120" h="1784350">
                <a:moveTo>
                  <a:pt x="2311929" y="242693"/>
                </a:moveTo>
                <a:lnTo>
                  <a:pt x="2265657" y="265540"/>
                </a:lnTo>
                <a:lnTo>
                  <a:pt x="2166183" y="315953"/>
                </a:lnTo>
                <a:lnTo>
                  <a:pt x="2066380" y="368250"/>
                </a:lnTo>
                <a:lnTo>
                  <a:pt x="1966323" y="422387"/>
                </a:lnTo>
                <a:lnTo>
                  <a:pt x="1866087" y="478318"/>
                </a:lnTo>
                <a:lnTo>
                  <a:pt x="1765746" y="536000"/>
                </a:lnTo>
                <a:lnTo>
                  <a:pt x="1665375" y="595387"/>
                </a:lnTo>
                <a:lnTo>
                  <a:pt x="1565048" y="656435"/>
                </a:lnTo>
                <a:lnTo>
                  <a:pt x="1464840" y="719100"/>
                </a:lnTo>
                <a:lnTo>
                  <a:pt x="1364825" y="783337"/>
                </a:lnTo>
                <a:lnTo>
                  <a:pt x="1265078" y="849102"/>
                </a:lnTo>
                <a:lnTo>
                  <a:pt x="839160" y="1139029"/>
                </a:lnTo>
                <a:lnTo>
                  <a:pt x="583826" y="1317830"/>
                </a:lnTo>
                <a:lnTo>
                  <a:pt x="414415" y="1439988"/>
                </a:lnTo>
                <a:lnTo>
                  <a:pt x="288801" y="1532976"/>
                </a:lnTo>
                <a:lnTo>
                  <a:pt x="206082" y="1595558"/>
                </a:lnTo>
                <a:lnTo>
                  <a:pt x="124391" y="1658575"/>
                </a:lnTo>
                <a:lnTo>
                  <a:pt x="43907" y="1721995"/>
                </a:lnTo>
                <a:lnTo>
                  <a:pt x="0" y="1757231"/>
                </a:lnTo>
                <a:lnTo>
                  <a:pt x="0" y="1783960"/>
                </a:lnTo>
                <a:lnTo>
                  <a:pt x="158266" y="1661399"/>
                </a:lnTo>
                <a:lnTo>
                  <a:pt x="330601" y="1530879"/>
                </a:lnTo>
                <a:lnTo>
                  <a:pt x="507155" y="1400207"/>
                </a:lnTo>
                <a:lnTo>
                  <a:pt x="687370" y="1269928"/>
                </a:lnTo>
                <a:lnTo>
                  <a:pt x="870689" y="1140588"/>
                </a:lnTo>
                <a:lnTo>
                  <a:pt x="1056554" y="1012732"/>
                </a:lnTo>
                <a:lnTo>
                  <a:pt x="1244407" y="886905"/>
                </a:lnTo>
                <a:lnTo>
                  <a:pt x="1433690" y="763653"/>
                </a:lnTo>
                <a:lnTo>
                  <a:pt x="1623847" y="643521"/>
                </a:lnTo>
                <a:lnTo>
                  <a:pt x="1766702" y="555798"/>
                </a:lnTo>
                <a:lnTo>
                  <a:pt x="1909499" y="470366"/>
                </a:lnTo>
                <a:lnTo>
                  <a:pt x="2052003" y="387457"/>
                </a:lnTo>
                <a:lnTo>
                  <a:pt x="2193979" y="307299"/>
                </a:lnTo>
                <a:lnTo>
                  <a:pt x="2311929" y="242693"/>
                </a:lnTo>
                <a:close/>
              </a:path>
              <a:path w="2865120" h="1784350">
                <a:moveTo>
                  <a:pt x="2864783" y="0"/>
                </a:moveTo>
                <a:lnTo>
                  <a:pt x="2791768" y="0"/>
                </a:lnTo>
                <a:lnTo>
                  <a:pt x="2706233" y="40651"/>
                </a:lnTo>
                <a:lnTo>
                  <a:pt x="2614383" y="85639"/>
                </a:lnTo>
                <a:lnTo>
                  <a:pt x="2521879" y="132260"/>
                </a:lnTo>
                <a:lnTo>
                  <a:pt x="2428792" y="180444"/>
                </a:lnTo>
                <a:lnTo>
                  <a:pt x="2311929" y="242693"/>
                </a:lnTo>
                <a:lnTo>
                  <a:pt x="2414090" y="193550"/>
                </a:lnTo>
                <a:lnTo>
                  <a:pt x="2512418" y="148041"/>
                </a:lnTo>
                <a:lnTo>
                  <a:pt x="2610156" y="104572"/>
                </a:lnTo>
                <a:lnTo>
                  <a:pt x="2707231" y="63187"/>
                </a:lnTo>
                <a:lnTo>
                  <a:pt x="2803567" y="23931"/>
                </a:lnTo>
                <a:lnTo>
                  <a:pt x="2864783" y="0"/>
                </a:lnTo>
                <a:close/>
              </a:path>
            </a:pathLst>
          </a:custGeom>
          <a:solidFill>
            <a:srgbClr val="008236"/>
          </a:solidFill>
        </p:spPr>
        <p:txBody>
          <a:bodyPr wrap="square" lIns="0" tIns="0" rIns="0" bIns="0" rtlCol="0"/>
          <a:lstStyle/>
          <a:p>
            <a:endParaRPr sz="1855">
              <a:solidFill>
                <a:prstClr val="black"/>
              </a:solidFill>
            </a:endParaRPr>
          </a:p>
        </p:txBody>
      </p:sp>
      <p:sp>
        <p:nvSpPr>
          <p:cNvPr id="21" name="bk object 21"/>
          <p:cNvSpPr/>
          <p:nvPr/>
        </p:nvSpPr>
        <p:spPr>
          <a:xfrm>
            <a:off x="1" y="0"/>
            <a:ext cx="2887172" cy="1788160"/>
          </a:xfrm>
          <a:custGeom>
            <a:avLst/>
            <a:gdLst/>
            <a:ahLst/>
            <a:cxnLst/>
            <a:rect l="l" t="t" r="r" b="b"/>
            <a:pathLst>
              <a:path w="2802255" h="1788160">
                <a:moveTo>
                  <a:pt x="2802187" y="0"/>
                </a:moveTo>
                <a:lnTo>
                  <a:pt x="2570461" y="0"/>
                </a:lnTo>
                <a:lnTo>
                  <a:pt x="2534563" y="19087"/>
                </a:lnTo>
                <a:lnTo>
                  <a:pt x="2444144" y="68173"/>
                </a:lnTo>
                <a:lnTo>
                  <a:pt x="2353346" y="118772"/>
                </a:lnTo>
                <a:lnTo>
                  <a:pt x="2262224" y="170818"/>
                </a:lnTo>
                <a:lnTo>
                  <a:pt x="2170829" y="224245"/>
                </a:lnTo>
                <a:lnTo>
                  <a:pt x="2033343" y="306831"/>
                </a:lnTo>
                <a:lnTo>
                  <a:pt x="1895542" y="392152"/>
                </a:lnTo>
                <a:lnTo>
                  <a:pt x="1757606" y="479986"/>
                </a:lnTo>
                <a:lnTo>
                  <a:pt x="1619713" y="570108"/>
                </a:lnTo>
                <a:lnTo>
                  <a:pt x="1482043" y="662296"/>
                </a:lnTo>
                <a:lnTo>
                  <a:pt x="1344774" y="756326"/>
                </a:lnTo>
                <a:lnTo>
                  <a:pt x="1162681" y="884178"/>
                </a:lnTo>
                <a:lnTo>
                  <a:pt x="982043" y="1014380"/>
                </a:lnTo>
                <a:lnTo>
                  <a:pt x="803285" y="1146400"/>
                </a:lnTo>
                <a:lnTo>
                  <a:pt x="626830" y="1279711"/>
                </a:lnTo>
                <a:lnTo>
                  <a:pt x="410145" y="1447356"/>
                </a:lnTo>
                <a:lnTo>
                  <a:pt x="198550" y="1615157"/>
                </a:lnTo>
                <a:lnTo>
                  <a:pt x="0" y="1776242"/>
                </a:lnTo>
                <a:lnTo>
                  <a:pt x="0" y="1788051"/>
                </a:lnTo>
                <a:lnTo>
                  <a:pt x="163765" y="1660610"/>
                </a:lnTo>
                <a:lnTo>
                  <a:pt x="334661" y="1530506"/>
                </a:lnTo>
                <a:lnTo>
                  <a:pt x="509376" y="1400477"/>
                </a:lnTo>
                <a:lnTo>
                  <a:pt x="687433" y="1271039"/>
                </a:lnTo>
                <a:lnTo>
                  <a:pt x="868355" y="1142705"/>
                </a:lnTo>
                <a:lnTo>
                  <a:pt x="1051667" y="1015991"/>
                </a:lnTo>
                <a:lnTo>
                  <a:pt x="1236891" y="891410"/>
                </a:lnTo>
                <a:lnTo>
                  <a:pt x="1423550" y="769477"/>
                </a:lnTo>
                <a:lnTo>
                  <a:pt x="1564200" y="680074"/>
                </a:lnTo>
                <a:lnTo>
                  <a:pt x="1705189" y="592668"/>
                </a:lnTo>
                <a:lnTo>
                  <a:pt x="1846314" y="507474"/>
                </a:lnTo>
                <a:lnTo>
                  <a:pt x="1987376" y="424710"/>
                </a:lnTo>
                <a:lnTo>
                  <a:pt x="2128173" y="344593"/>
                </a:lnTo>
                <a:lnTo>
                  <a:pt x="2268505" y="267340"/>
                </a:lnTo>
                <a:lnTo>
                  <a:pt x="2408169" y="193168"/>
                </a:lnTo>
                <a:lnTo>
                  <a:pt x="2500808" y="145538"/>
                </a:lnTo>
                <a:lnTo>
                  <a:pt x="2593003" y="99439"/>
                </a:lnTo>
                <a:lnTo>
                  <a:pt x="2684692" y="54934"/>
                </a:lnTo>
                <a:lnTo>
                  <a:pt x="2775816" y="12088"/>
                </a:lnTo>
                <a:lnTo>
                  <a:pt x="2802187" y="0"/>
                </a:lnTo>
                <a:close/>
              </a:path>
            </a:pathLst>
          </a:custGeom>
          <a:solidFill>
            <a:srgbClr val="008236"/>
          </a:solidFill>
        </p:spPr>
        <p:txBody>
          <a:bodyPr wrap="square" lIns="0" tIns="0" rIns="0" bIns="0" rtlCol="0"/>
          <a:lstStyle/>
          <a:p>
            <a:endParaRPr sz="1855">
              <a:solidFill>
                <a:prstClr val="black"/>
              </a:solidFill>
            </a:endParaRPr>
          </a:p>
        </p:txBody>
      </p:sp>
      <p:sp>
        <p:nvSpPr>
          <p:cNvPr id="22" name="bk object 22"/>
          <p:cNvSpPr/>
          <p:nvPr/>
        </p:nvSpPr>
        <p:spPr>
          <a:xfrm>
            <a:off x="0" y="5"/>
            <a:ext cx="2666038" cy="1784985"/>
          </a:xfrm>
          <a:custGeom>
            <a:avLst/>
            <a:gdLst/>
            <a:ahLst/>
            <a:cxnLst/>
            <a:rect l="l" t="t" r="r" b="b"/>
            <a:pathLst>
              <a:path w="2587625" h="1784985">
                <a:moveTo>
                  <a:pt x="2587575" y="0"/>
                </a:moveTo>
                <a:lnTo>
                  <a:pt x="2282262" y="0"/>
                </a:lnTo>
                <a:lnTo>
                  <a:pt x="2250696" y="19826"/>
                </a:lnTo>
                <a:lnTo>
                  <a:pt x="2116075" y="106079"/>
                </a:lnTo>
                <a:lnTo>
                  <a:pt x="1980692" y="195301"/>
                </a:lnTo>
                <a:lnTo>
                  <a:pt x="1844716" y="287317"/>
                </a:lnTo>
                <a:lnTo>
                  <a:pt x="1708312" y="381952"/>
                </a:lnTo>
                <a:lnTo>
                  <a:pt x="1571650" y="479031"/>
                </a:lnTo>
                <a:lnTo>
                  <a:pt x="1434896" y="578377"/>
                </a:lnTo>
                <a:lnTo>
                  <a:pt x="1298218" y="679816"/>
                </a:lnTo>
                <a:lnTo>
                  <a:pt x="1161784" y="783172"/>
                </a:lnTo>
                <a:lnTo>
                  <a:pt x="980442" y="923737"/>
                </a:lnTo>
                <a:lnTo>
                  <a:pt x="845327" y="1030807"/>
                </a:lnTo>
                <a:lnTo>
                  <a:pt x="666318" y="1175713"/>
                </a:lnTo>
                <a:lnTo>
                  <a:pt x="489134" y="1322572"/>
                </a:lnTo>
                <a:lnTo>
                  <a:pt x="314170" y="1470969"/>
                </a:lnTo>
                <a:lnTo>
                  <a:pt x="141823" y="1620487"/>
                </a:lnTo>
                <a:lnTo>
                  <a:pt x="0" y="1746104"/>
                </a:lnTo>
                <a:lnTo>
                  <a:pt x="0" y="1784621"/>
                </a:lnTo>
                <a:lnTo>
                  <a:pt x="317360" y="1529265"/>
                </a:lnTo>
                <a:lnTo>
                  <a:pt x="564092" y="1335282"/>
                </a:lnTo>
                <a:lnTo>
                  <a:pt x="772655" y="1175100"/>
                </a:lnTo>
                <a:lnTo>
                  <a:pt x="941257" y="1048504"/>
                </a:lnTo>
                <a:lnTo>
                  <a:pt x="1111382" y="923659"/>
                </a:lnTo>
                <a:lnTo>
                  <a:pt x="1282579" y="801216"/>
                </a:lnTo>
                <a:lnTo>
                  <a:pt x="1411824" y="711051"/>
                </a:lnTo>
                <a:lnTo>
                  <a:pt x="1541666" y="622561"/>
                </a:lnTo>
                <a:lnTo>
                  <a:pt x="1672049" y="535921"/>
                </a:lnTo>
                <a:lnTo>
                  <a:pt x="1802920" y="451308"/>
                </a:lnTo>
                <a:lnTo>
                  <a:pt x="1934223" y="368898"/>
                </a:lnTo>
                <a:lnTo>
                  <a:pt x="2021972" y="315268"/>
                </a:lnTo>
                <a:lnTo>
                  <a:pt x="2109873" y="262748"/>
                </a:lnTo>
                <a:lnTo>
                  <a:pt x="2197910" y="211389"/>
                </a:lnTo>
                <a:lnTo>
                  <a:pt x="2286066" y="161244"/>
                </a:lnTo>
                <a:lnTo>
                  <a:pt x="2374326" y="112365"/>
                </a:lnTo>
                <a:lnTo>
                  <a:pt x="2462672" y="64804"/>
                </a:lnTo>
                <a:lnTo>
                  <a:pt x="2551090" y="18613"/>
                </a:lnTo>
                <a:lnTo>
                  <a:pt x="2587575" y="0"/>
                </a:lnTo>
                <a:close/>
              </a:path>
            </a:pathLst>
          </a:custGeom>
          <a:solidFill>
            <a:srgbClr val="008236"/>
          </a:solidFill>
        </p:spPr>
        <p:txBody>
          <a:bodyPr wrap="square" lIns="0" tIns="0" rIns="0" bIns="0" rtlCol="0"/>
          <a:lstStyle/>
          <a:p>
            <a:endParaRPr sz="1855">
              <a:solidFill>
                <a:prstClr val="black"/>
              </a:solidFill>
            </a:endParaRPr>
          </a:p>
        </p:txBody>
      </p:sp>
      <p:sp>
        <p:nvSpPr>
          <p:cNvPr id="23" name="bk object 23"/>
          <p:cNvSpPr/>
          <p:nvPr/>
        </p:nvSpPr>
        <p:spPr>
          <a:xfrm>
            <a:off x="1" y="5"/>
            <a:ext cx="2352002" cy="1750695"/>
          </a:xfrm>
          <a:custGeom>
            <a:avLst/>
            <a:gdLst/>
            <a:ahLst/>
            <a:cxnLst/>
            <a:rect l="l" t="t" r="r" b="b"/>
            <a:pathLst>
              <a:path w="2282825" h="1750695">
                <a:moveTo>
                  <a:pt x="418878" y="1381779"/>
                </a:moveTo>
                <a:lnTo>
                  <a:pt x="314170" y="1470969"/>
                </a:lnTo>
                <a:lnTo>
                  <a:pt x="141823" y="1620487"/>
                </a:lnTo>
                <a:lnTo>
                  <a:pt x="0" y="1746104"/>
                </a:lnTo>
                <a:lnTo>
                  <a:pt x="0" y="1750302"/>
                </a:lnTo>
                <a:lnTo>
                  <a:pt x="279990" y="1502630"/>
                </a:lnTo>
                <a:lnTo>
                  <a:pt x="418878" y="1381779"/>
                </a:lnTo>
                <a:close/>
              </a:path>
              <a:path w="2282825" h="1750695">
                <a:moveTo>
                  <a:pt x="2282262" y="0"/>
                </a:moveTo>
                <a:lnTo>
                  <a:pt x="2148367" y="0"/>
                </a:lnTo>
                <a:lnTo>
                  <a:pt x="1978343" y="124217"/>
                </a:lnTo>
                <a:lnTo>
                  <a:pt x="1799766" y="257826"/>
                </a:lnTo>
                <a:lnTo>
                  <a:pt x="1620233" y="395179"/>
                </a:lnTo>
                <a:lnTo>
                  <a:pt x="1395027" y="571500"/>
                </a:lnTo>
                <a:lnTo>
                  <a:pt x="1169606" y="752208"/>
                </a:lnTo>
                <a:lnTo>
                  <a:pt x="944681" y="936488"/>
                </a:lnTo>
                <a:lnTo>
                  <a:pt x="676427" y="1161194"/>
                </a:lnTo>
                <a:lnTo>
                  <a:pt x="418878" y="1381779"/>
                </a:lnTo>
                <a:lnTo>
                  <a:pt x="577473" y="1248924"/>
                </a:lnTo>
                <a:lnTo>
                  <a:pt x="755619" y="1102990"/>
                </a:lnTo>
                <a:lnTo>
                  <a:pt x="935390" y="959216"/>
                </a:lnTo>
                <a:lnTo>
                  <a:pt x="1116389" y="818020"/>
                </a:lnTo>
                <a:lnTo>
                  <a:pt x="1252705" y="714063"/>
                </a:lnTo>
                <a:lnTo>
                  <a:pt x="1389320" y="611966"/>
                </a:lnTo>
                <a:lnTo>
                  <a:pt x="1526067" y="511903"/>
                </a:lnTo>
                <a:lnTo>
                  <a:pt x="1662779" y="414049"/>
                </a:lnTo>
                <a:lnTo>
                  <a:pt x="1799287" y="318580"/>
                </a:lnTo>
                <a:lnTo>
                  <a:pt x="1935425" y="225671"/>
                </a:lnTo>
                <a:lnTo>
                  <a:pt x="2071024" y="135498"/>
                </a:lnTo>
                <a:lnTo>
                  <a:pt x="2205917" y="48236"/>
                </a:lnTo>
                <a:lnTo>
                  <a:pt x="2282262" y="0"/>
                </a:lnTo>
                <a:close/>
              </a:path>
            </a:pathLst>
          </a:custGeom>
          <a:solidFill>
            <a:srgbClr val="008236"/>
          </a:solidFill>
        </p:spPr>
        <p:txBody>
          <a:bodyPr wrap="square" lIns="0" tIns="0" rIns="0" bIns="0" rtlCol="0"/>
          <a:lstStyle/>
          <a:p>
            <a:endParaRPr sz="1855">
              <a:solidFill>
                <a:prstClr val="black"/>
              </a:solidFill>
            </a:endParaRPr>
          </a:p>
        </p:txBody>
      </p:sp>
      <p:sp>
        <p:nvSpPr>
          <p:cNvPr id="24" name="bk object 24"/>
          <p:cNvSpPr/>
          <p:nvPr/>
        </p:nvSpPr>
        <p:spPr>
          <a:xfrm>
            <a:off x="0" y="0"/>
            <a:ext cx="2007216" cy="1743710"/>
          </a:xfrm>
          <a:custGeom>
            <a:avLst/>
            <a:gdLst/>
            <a:ahLst/>
            <a:cxnLst/>
            <a:rect l="l" t="t" r="r" b="b"/>
            <a:pathLst>
              <a:path w="1948180" h="1743710">
                <a:moveTo>
                  <a:pt x="1947919" y="0"/>
                </a:moveTo>
                <a:lnTo>
                  <a:pt x="1917909" y="0"/>
                </a:lnTo>
                <a:lnTo>
                  <a:pt x="662601" y="1123874"/>
                </a:lnTo>
                <a:lnTo>
                  <a:pt x="343088" y="1414479"/>
                </a:lnTo>
                <a:lnTo>
                  <a:pt x="0" y="1731988"/>
                </a:lnTo>
                <a:lnTo>
                  <a:pt x="0" y="1743287"/>
                </a:lnTo>
                <a:lnTo>
                  <a:pt x="673126" y="1123867"/>
                </a:lnTo>
                <a:lnTo>
                  <a:pt x="1102602" y="735262"/>
                </a:lnTo>
                <a:lnTo>
                  <a:pt x="1405087" y="466761"/>
                </a:lnTo>
                <a:lnTo>
                  <a:pt x="1664072" y="241318"/>
                </a:lnTo>
                <a:lnTo>
                  <a:pt x="1878863" y="58080"/>
                </a:lnTo>
                <a:lnTo>
                  <a:pt x="1947919" y="0"/>
                </a:lnTo>
                <a:close/>
              </a:path>
            </a:pathLst>
          </a:custGeom>
          <a:solidFill>
            <a:srgbClr val="FFFFFF"/>
          </a:solidFill>
        </p:spPr>
        <p:txBody>
          <a:bodyPr wrap="square" lIns="0" tIns="0" rIns="0" bIns="0" rtlCol="0"/>
          <a:lstStyle/>
          <a:p>
            <a:endParaRPr sz="1855">
              <a:solidFill>
                <a:prstClr val="black"/>
              </a:solidFill>
            </a:endParaRPr>
          </a:p>
        </p:txBody>
      </p:sp>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31827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sz="half" idx="2"/>
          </p:nvPr>
        </p:nvSpPr>
        <p:spPr>
          <a:xfrm>
            <a:off x="518160" y="1787656"/>
            <a:ext cx="4507992"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5337048" y="1787656"/>
            <a:ext cx="4507992"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90477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9042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81532"/>
            <a:ext cx="10363200" cy="1241425"/>
          </a:xfrm>
          <a:custGeom>
            <a:avLst/>
            <a:gdLst/>
            <a:ahLst/>
            <a:cxnLst/>
            <a:rect l="l" t="t" r="r" b="b"/>
            <a:pathLst>
              <a:path w="10058400" h="1241425">
                <a:moveTo>
                  <a:pt x="0" y="1241298"/>
                </a:moveTo>
                <a:lnTo>
                  <a:pt x="10058400" y="1241298"/>
                </a:lnTo>
                <a:lnTo>
                  <a:pt x="10058400" y="0"/>
                </a:lnTo>
                <a:lnTo>
                  <a:pt x="0" y="0"/>
                </a:lnTo>
                <a:lnTo>
                  <a:pt x="0" y="1241298"/>
                </a:lnTo>
                <a:close/>
              </a:path>
            </a:pathLst>
          </a:custGeom>
          <a:solidFill>
            <a:srgbClr val="1A5586"/>
          </a:solidFill>
        </p:spPr>
        <p:txBody>
          <a:bodyPr wrap="square" lIns="0" tIns="0" rIns="0" bIns="0" rtlCol="0"/>
          <a:lstStyle/>
          <a:p>
            <a:endParaRPr sz="1855">
              <a:solidFill>
                <a:prstClr val="black"/>
              </a:solidFill>
            </a:endParaRPr>
          </a:p>
        </p:txBody>
      </p:sp>
      <p:sp>
        <p:nvSpPr>
          <p:cNvPr id="17" name="bk object 17"/>
          <p:cNvSpPr/>
          <p:nvPr/>
        </p:nvSpPr>
        <p:spPr>
          <a:xfrm>
            <a:off x="5181600" y="3081527"/>
            <a:ext cx="5181600" cy="1241298"/>
          </a:xfrm>
          <a:prstGeom prst="rect">
            <a:avLst/>
          </a:prstGeom>
          <a:blipFill>
            <a:blip r:embed="rId2" cstate="print"/>
            <a:stretch>
              <a:fillRect/>
            </a:stretch>
          </a:blipFill>
        </p:spPr>
        <p:txBody>
          <a:bodyPr wrap="square" lIns="0" tIns="0" rIns="0" bIns="0" rtlCol="0"/>
          <a:lstStyle/>
          <a:p>
            <a:endParaRPr sz="1855">
              <a:solidFill>
                <a:prstClr val="black"/>
              </a:solidFill>
            </a:endParaRPr>
          </a:p>
        </p:txBody>
      </p:sp>
      <p:sp>
        <p:nvSpPr>
          <p:cNvPr id="18" name="bk object 18"/>
          <p:cNvSpPr/>
          <p:nvPr/>
        </p:nvSpPr>
        <p:spPr>
          <a:xfrm>
            <a:off x="4738811" y="3911351"/>
            <a:ext cx="847897" cy="822959"/>
          </a:xfrm>
          <a:prstGeom prst="rect">
            <a:avLst/>
          </a:prstGeom>
          <a:blipFill>
            <a:blip r:embed="rId3" cstate="print"/>
            <a:stretch>
              <a:fillRect/>
            </a:stretch>
          </a:blipFill>
        </p:spPr>
        <p:txBody>
          <a:bodyPr wrap="square" lIns="0" tIns="0" rIns="0" bIns="0" rtlCol="0"/>
          <a:lstStyle/>
          <a:p>
            <a:endParaRPr sz="1855">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73605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77240" y="2409444"/>
            <a:ext cx="8808720" cy="369332"/>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554480" y="4352548"/>
            <a:ext cx="7254240"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21585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k object 16"/>
          <p:cNvSpPr/>
          <p:nvPr/>
        </p:nvSpPr>
        <p:spPr>
          <a:xfrm>
            <a:off x="0" y="6944868"/>
            <a:ext cx="10363200" cy="828040"/>
          </a:xfrm>
          <a:custGeom>
            <a:avLst/>
            <a:gdLst/>
            <a:ahLst/>
            <a:cxnLst/>
            <a:rect l="l" t="t" r="r" b="b"/>
            <a:pathLst>
              <a:path w="10058400" h="828040">
                <a:moveTo>
                  <a:pt x="0" y="827531"/>
                </a:moveTo>
                <a:lnTo>
                  <a:pt x="10058400" y="827531"/>
                </a:lnTo>
                <a:lnTo>
                  <a:pt x="10058400" y="0"/>
                </a:lnTo>
                <a:lnTo>
                  <a:pt x="0" y="0"/>
                </a:lnTo>
                <a:lnTo>
                  <a:pt x="0" y="827531"/>
                </a:lnTo>
                <a:close/>
              </a:path>
            </a:pathLst>
          </a:custGeom>
          <a:solidFill>
            <a:srgbClr val="1A5586"/>
          </a:solidFill>
        </p:spPr>
        <p:txBody>
          <a:bodyPr wrap="square" lIns="0" tIns="0" rIns="0" bIns="0" rtlCol="0"/>
          <a:lstStyle/>
          <a:p>
            <a:endParaRPr sz="1855"/>
          </a:p>
        </p:txBody>
      </p:sp>
      <p:sp>
        <p:nvSpPr>
          <p:cNvPr id="17" name="bk object 17"/>
          <p:cNvSpPr/>
          <p:nvPr/>
        </p:nvSpPr>
        <p:spPr>
          <a:xfrm>
            <a:off x="9063093" y="7077199"/>
            <a:ext cx="583610" cy="566445"/>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3" y="0"/>
            <a:ext cx="2896331" cy="1760220"/>
          </a:xfrm>
          <a:custGeom>
            <a:avLst/>
            <a:gdLst/>
            <a:ahLst/>
            <a:cxnLst/>
            <a:rect l="l" t="t" r="r" b="b"/>
            <a:pathLst>
              <a:path w="2811145" h="1760220">
                <a:moveTo>
                  <a:pt x="2811125" y="0"/>
                </a:moveTo>
                <a:lnTo>
                  <a:pt x="0" y="0"/>
                </a:lnTo>
                <a:lnTo>
                  <a:pt x="0" y="1759925"/>
                </a:lnTo>
                <a:lnTo>
                  <a:pt x="343912" y="1485065"/>
                </a:lnTo>
                <a:lnTo>
                  <a:pt x="1120422" y="914196"/>
                </a:lnTo>
                <a:lnTo>
                  <a:pt x="1921256" y="414304"/>
                </a:lnTo>
                <a:lnTo>
                  <a:pt x="2535215" y="96839"/>
                </a:lnTo>
                <a:lnTo>
                  <a:pt x="2811125" y="0"/>
                </a:lnTo>
                <a:close/>
              </a:path>
            </a:pathLst>
          </a:custGeom>
          <a:solidFill>
            <a:srgbClr val="1A5586"/>
          </a:solidFill>
        </p:spPr>
        <p:txBody>
          <a:bodyPr wrap="square" lIns="0" tIns="0" rIns="0" bIns="0" rtlCol="0"/>
          <a:lstStyle/>
          <a:p>
            <a:endParaRPr sz="1855"/>
          </a:p>
        </p:txBody>
      </p:sp>
      <p:sp>
        <p:nvSpPr>
          <p:cNvPr id="19" name="bk object 19"/>
          <p:cNvSpPr/>
          <p:nvPr/>
        </p:nvSpPr>
        <p:spPr>
          <a:xfrm>
            <a:off x="1254864" y="0"/>
            <a:ext cx="2122361" cy="887094"/>
          </a:xfrm>
          <a:custGeom>
            <a:avLst/>
            <a:gdLst/>
            <a:ahLst/>
            <a:cxnLst/>
            <a:rect l="l" t="t" r="r" b="b"/>
            <a:pathLst>
              <a:path w="2059939" h="887094">
                <a:moveTo>
                  <a:pt x="2059526" y="0"/>
                </a:moveTo>
                <a:lnTo>
                  <a:pt x="1606776" y="0"/>
                </a:lnTo>
                <a:lnTo>
                  <a:pt x="1582770" y="9953"/>
                </a:lnTo>
                <a:lnTo>
                  <a:pt x="1486765" y="51116"/>
                </a:lnTo>
                <a:lnTo>
                  <a:pt x="1390025" y="94370"/>
                </a:lnTo>
                <a:lnTo>
                  <a:pt x="1292623" y="139655"/>
                </a:lnTo>
                <a:lnTo>
                  <a:pt x="1194634" y="186914"/>
                </a:lnTo>
                <a:lnTo>
                  <a:pt x="1096132" y="236088"/>
                </a:lnTo>
                <a:lnTo>
                  <a:pt x="997192" y="287120"/>
                </a:lnTo>
                <a:lnTo>
                  <a:pt x="897887" y="339951"/>
                </a:lnTo>
                <a:lnTo>
                  <a:pt x="798292" y="394522"/>
                </a:lnTo>
                <a:lnTo>
                  <a:pt x="698481" y="450776"/>
                </a:lnTo>
                <a:lnTo>
                  <a:pt x="598528" y="508654"/>
                </a:lnTo>
                <a:lnTo>
                  <a:pt x="498509" y="568098"/>
                </a:lnTo>
                <a:lnTo>
                  <a:pt x="398496" y="629050"/>
                </a:lnTo>
                <a:lnTo>
                  <a:pt x="298564" y="691451"/>
                </a:lnTo>
                <a:lnTo>
                  <a:pt x="198788" y="755243"/>
                </a:lnTo>
                <a:lnTo>
                  <a:pt x="99242" y="820368"/>
                </a:lnTo>
                <a:lnTo>
                  <a:pt x="0" y="886767"/>
                </a:lnTo>
                <a:lnTo>
                  <a:pt x="50739" y="853621"/>
                </a:lnTo>
                <a:lnTo>
                  <a:pt x="101590" y="821055"/>
                </a:lnTo>
                <a:lnTo>
                  <a:pt x="152544" y="789068"/>
                </a:lnTo>
                <a:lnTo>
                  <a:pt x="203589" y="757661"/>
                </a:lnTo>
                <a:lnTo>
                  <a:pt x="254714" y="726832"/>
                </a:lnTo>
                <a:lnTo>
                  <a:pt x="305909" y="696582"/>
                </a:lnTo>
                <a:lnTo>
                  <a:pt x="357163" y="666911"/>
                </a:lnTo>
                <a:lnTo>
                  <a:pt x="408465" y="637817"/>
                </a:lnTo>
                <a:lnTo>
                  <a:pt x="459805" y="609301"/>
                </a:lnTo>
                <a:lnTo>
                  <a:pt x="511171" y="581363"/>
                </a:lnTo>
                <a:lnTo>
                  <a:pt x="562554" y="554003"/>
                </a:lnTo>
                <a:lnTo>
                  <a:pt x="613942" y="527219"/>
                </a:lnTo>
                <a:lnTo>
                  <a:pt x="665324" y="501012"/>
                </a:lnTo>
                <a:lnTo>
                  <a:pt x="716690" y="475381"/>
                </a:lnTo>
                <a:lnTo>
                  <a:pt x="768030" y="450326"/>
                </a:lnTo>
                <a:lnTo>
                  <a:pt x="819332" y="425848"/>
                </a:lnTo>
                <a:lnTo>
                  <a:pt x="870585" y="401945"/>
                </a:lnTo>
                <a:lnTo>
                  <a:pt x="921780" y="378617"/>
                </a:lnTo>
                <a:lnTo>
                  <a:pt x="972905" y="355865"/>
                </a:lnTo>
                <a:lnTo>
                  <a:pt x="1023949" y="333687"/>
                </a:lnTo>
                <a:lnTo>
                  <a:pt x="1074902" y="312084"/>
                </a:lnTo>
                <a:lnTo>
                  <a:pt x="1125754" y="291055"/>
                </a:lnTo>
                <a:lnTo>
                  <a:pt x="1176492" y="270600"/>
                </a:lnTo>
                <a:lnTo>
                  <a:pt x="1227108" y="250719"/>
                </a:lnTo>
                <a:lnTo>
                  <a:pt x="1277589" y="231412"/>
                </a:lnTo>
                <a:lnTo>
                  <a:pt x="1327925" y="212677"/>
                </a:lnTo>
                <a:lnTo>
                  <a:pt x="1378105" y="194515"/>
                </a:lnTo>
                <a:lnTo>
                  <a:pt x="1428120" y="176926"/>
                </a:lnTo>
                <a:lnTo>
                  <a:pt x="1477957" y="159910"/>
                </a:lnTo>
                <a:lnTo>
                  <a:pt x="1527607" y="143465"/>
                </a:lnTo>
                <a:lnTo>
                  <a:pt x="1577058" y="127592"/>
                </a:lnTo>
                <a:lnTo>
                  <a:pt x="1626300" y="112291"/>
                </a:lnTo>
                <a:lnTo>
                  <a:pt x="1675322" y="97561"/>
                </a:lnTo>
                <a:lnTo>
                  <a:pt x="1724113" y="83402"/>
                </a:lnTo>
                <a:lnTo>
                  <a:pt x="1772663" y="69814"/>
                </a:lnTo>
                <a:lnTo>
                  <a:pt x="1820961" y="56796"/>
                </a:lnTo>
                <a:lnTo>
                  <a:pt x="1868996" y="44348"/>
                </a:lnTo>
                <a:lnTo>
                  <a:pt x="1916757" y="32471"/>
                </a:lnTo>
                <a:lnTo>
                  <a:pt x="1964234" y="21162"/>
                </a:lnTo>
                <a:lnTo>
                  <a:pt x="2011416" y="10424"/>
                </a:lnTo>
                <a:lnTo>
                  <a:pt x="2059526" y="0"/>
                </a:lnTo>
                <a:close/>
              </a:path>
            </a:pathLst>
          </a:custGeom>
          <a:solidFill>
            <a:srgbClr val="008236"/>
          </a:solidFill>
        </p:spPr>
        <p:txBody>
          <a:bodyPr wrap="square" lIns="0" tIns="0" rIns="0" bIns="0" rtlCol="0"/>
          <a:lstStyle/>
          <a:p>
            <a:endParaRPr sz="1855"/>
          </a:p>
        </p:txBody>
      </p:sp>
      <p:sp>
        <p:nvSpPr>
          <p:cNvPr id="20" name="bk object 20"/>
          <p:cNvSpPr/>
          <p:nvPr/>
        </p:nvSpPr>
        <p:spPr>
          <a:xfrm>
            <a:off x="1" y="0"/>
            <a:ext cx="2951942" cy="1784350"/>
          </a:xfrm>
          <a:custGeom>
            <a:avLst/>
            <a:gdLst/>
            <a:ahLst/>
            <a:cxnLst/>
            <a:rect l="l" t="t" r="r" b="b"/>
            <a:pathLst>
              <a:path w="2865120" h="1784350">
                <a:moveTo>
                  <a:pt x="2311929" y="242693"/>
                </a:moveTo>
                <a:lnTo>
                  <a:pt x="2265657" y="265540"/>
                </a:lnTo>
                <a:lnTo>
                  <a:pt x="2166183" y="315953"/>
                </a:lnTo>
                <a:lnTo>
                  <a:pt x="2066380" y="368250"/>
                </a:lnTo>
                <a:lnTo>
                  <a:pt x="1966323" y="422387"/>
                </a:lnTo>
                <a:lnTo>
                  <a:pt x="1866087" y="478318"/>
                </a:lnTo>
                <a:lnTo>
                  <a:pt x="1765746" y="536000"/>
                </a:lnTo>
                <a:lnTo>
                  <a:pt x="1665375" y="595387"/>
                </a:lnTo>
                <a:lnTo>
                  <a:pt x="1565048" y="656435"/>
                </a:lnTo>
                <a:lnTo>
                  <a:pt x="1464840" y="719100"/>
                </a:lnTo>
                <a:lnTo>
                  <a:pt x="1364825" y="783337"/>
                </a:lnTo>
                <a:lnTo>
                  <a:pt x="1265078" y="849102"/>
                </a:lnTo>
                <a:lnTo>
                  <a:pt x="839160" y="1139029"/>
                </a:lnTo>
                <a:lnTo>
                  <a:pt x="583826" y="1317830"/>
                </a:lnTo>
                <a:lnTo>
                  <a:pt x="414415" y="1439988"/>
                </a:lnTo>
                <a:lnTo>
                  <a:pt x="288801" y="1532976"/>
                </a:lnTo>
                <a:lnTo>
                  <a:pt x="206082" y="1595558"/>
                </a:lnTo>
                <a:lnTo>
                  <a:pt x="124391" y="1658575"/>
                </a:lnTo>
                <a:lnTo>
                  <a:pt x="43907" y="1721995"/>
                </a:lnTo>
                <a:lnTo>
                  <a:pt x="0" y="1757231"/>
                </a:lnTo>
                <a:lnTo>
                  <a:pt x="0" y="1783960"/>
                </a:lnTo>
                <a:lnTo>
                  <a:pt x="158266" y="1661399"/>
                </a:lnTo>
                <a:lnTo>
                  <a:pt x="330601" y="1530879"/>
                </a:lnTo>
                <a:lnTo>
                  <a:pt x="507155" y="1400207"/>
                </a:lnTo>
                <a:lnTo>
                  <a:pt x="687370" y="1269928"/>
                </a:lnTo>
                <a:lnTo>
                  <a:pt x="870689" y="1140588"/>
                </a:lnTo>
                <a:lnTo>
                  <a:pt x="1056554" y="1012732"/>
                </a:lnTo>
                <a:lnTo>
                  <a:pt x="1244407" y="886905"/>
                </a:lnTo>
                <a:lnTo>
                  <a:pt x="1433690" y="763653"/>
                </a:lnTo>
                <a:lnTo>
                  <a:pt x="1623847" y="643521"/>
                </a:lnTo>
                <a:lnTo>
                  <a:pt x="1766702" y="555798"/>
                </a:lnTo>
                <a:lnTo>
                  <a:pt x="1909499" y="470366"/>
                </a:lnTo>
                <a:lnTo>
                  <a:pt x="2052003" y="387457"/>
                </a:lnTo>
                <a:lnTo>
                  <a:pt x="2193979" y="307299"/>
                </a:lnTo>
                <a:lnTo>
                  <a:pt x="2311929" y="242693"/>
                </a:lnTo>
                <a:close/>
              </a:path>
              <a:path w="2865120" h="1784350">
                <a:moveTo>
                  <a:pt x="2864783" y="0"/>
                </a:moveTo>
                <a:lnTo>
                  <a:pt x="2791768" y="0"/>
                </a:lnTo>
                <a:lnTo>
                  <a:pt x="2706233" y="40651"/>
                </a:lnTo>
                <a:lnTo>
                  <a:pt x="2614383" y="85639"/>
                </a:lnTo>
                <a:lnTo>
                  <a:pt x="2521879" y="132260"/>
                </a:lnTo>
                <a:lnTo>
                  <a:pt x="2428792" y="180444"/>
                </a:lnTo>
                <a:lnTo>
                  <a:pt x="2311929" y="242693"/>
                </a:lnTo>
                <a:lnTo>
                  <a:pt x="2414090" y="193550"/>
                </a:lnTo>
                <a:lnTo>
                  <a:pt x="2512418" y="148041"/>
                </a:lnTo>
                <a:lnTo>
                  <a:pt x="2610156" y="104572"/>
                </a:lnTo>
                <a:lnTo>
                  <a:pt x="2707231" y="63187"/>
                </a:lnTo>
                <a:lnTo>
                  <a:pt x="2803567" y="23931"/>
                </a:lnTo>
                <a:lnTo>
                  <a:pt x="2864783" y="0"/>
                </a:lnTo>
                <a:close/>
              </a:path>
            </a:pathLst>
          </a:custGeom>
          <a:solidFill>
            <a:srgbClr val="008236"/>
          </a:solidFill>
        </p:spPr>
        <p:txBody>
          <a:bodyPr wrap="square" lIns="0" tIns="0" rIns="0" bIns="0" rtlCol="0"/>
          <a:lstStyle/>
          <a:p>
            <a:endParaRPr sz="1855"/>
          </a:p>
        </p:txBody>
      </p:sp>
      <p:sp>
        <p:nvSpPr>
          <p:cNvPr id="21" name="bk object 21"/>
          <p:cNvSpPr/>
          <p:nvPr/>
        </p:nvSpPr>
        <p:spPr>
          <a:xfrm>
            <a:off x="1" y="0"/>
            <a:ext cx="2887172" cy="1788160"/>
          </a:xfrm>
          <a:custGeom>
            <a:avLst/>
            <a:gdLst/>
            <a:ahLst/>
            <a:cxnLst/>
            <a:rect l="l" t="t" r="r" b="b"/>
            <a:pathLst>
              <a:path w="2802255" h="1788160">
                <a:moveTo>
                  <a:pt x="2802187" y="0"/>
                </a:moveTo>
                <a:lnTo>
                  <a:pt x="2570461" y="0"/>
                </a:lnTo>
                <a:lnTo>
                  <a:pt x="2534563" y="19087"/>
                </a:lnTo>
                <a:lnTo>
                  <a:pt x="2444144" y="68173"/>
                </a:lnTo>
                <a:lnTo>
                  <a:pt x="2353346" y="118772"/>
                </a:lnTo>
                <a:lnTo>
                  <a:pt x="2262224" y="170818"/>
                </a:lnTo>
                <a:lnTo>
                  <a:pt x="2170829" y="224245"/>
                </a:lnTo>
                <a:lnTo>
                  <a:pt x="2033343" y="306831"/>
                </a:lnTo>
                <a:lnTo>
                  <a:pt x="1895542" y="392152"/>
                </a:lnTo>
                <a:lnTo>
                  <a:pt x="1757606" y="479986"/>
                </a:lnTo>
                <a:lnTo>
                  <a:pt x="1619713" y="570108"/>
                </a:lnTo>
                <a:lnTo>
                  <a:pt x="1482043" y="662296"/>
                </a:lnTo>
                <a:lnTo>
                  <a:pt x="1344774" y="756326"/>
                </a:lnTo>
                <a:lnTo>
                  <a:pt x="1162681" y="884178"/>
                </a:lnTo>
                <a:lnTo>
                  <a:pt x="982043" y="1014380"/>
                </a:lnTo>
                <a:lnTo>
                  <a:pt x="803285" y="1146400"/>
                </a:lnTo>
                <a:lnTo>
                  <a:pt x="626830" y="1279711"/>
                </a:lnTo>
                <a:lnTo>
                  <a:pt x="410145" y="1447356"/>
                </a:lnTo>
                <a:lnTo>
                  <a:pt x="198550" y="1615157"/>
                </a:lnTo>
                <a:lnTo>
                  <a:pt x="0" y="1776242"/>
                </a:lnTo>
                <a:lnTo>
                  <a:pt x="0" y="1788051"/>
                </a:lnTo>
                <a:lnTo>
                  <a:pt x="163765" y="1660610"/>
                </a:lnTo>
                <a:lnTo>
                  <a:pt x="334661" y="1530506"/>
                </a:lnTo>
                <a:lnTo>
                  <a:pt x="509376" y="1400477"/>
                </a:lnTo>
                <a:lnTo>
                  <a:pt x="687433" y="1271039"/>
                </a:lnTo>
                <a:lnTo>
                  <a:pt x="868355" y="1142705"/>
                </a:lnTo>
                <a:lnTo>
                  <a:pt x="1051667" y="1015991"/>
                </a:lnTo>
                <a:lnTo>
                  <a:pt x="1236891" y="891410"/>
                </a:lnTo>
                <a:lnTo>
                  <a:pt x="1423550" y="769477"/>
                </a:lnTo>
                <a:lnTo>
                  <a:pt x="1564200" y="680074"/>
                </a:lnTo>
                <a:lnTo>
                  <a:pt x="1705189" y="592668"/>
                </a:lnTo>
                <a:lnTo>
                  <a:pt x="1846314" y="507474"/>
                </a:lnTo>
                <a:lnTo>
                  <a:pt x="1987376" y="424710"/>
                </a:lnTo>
                <a:lnTo>
                  <a:pt x="2128173" y="344593"/>
                </a:lnTo>
                <a:lnTo>
                  <a:pt x="2268505" y="267340"/>
                </a:lnTo>
                <a:lnTo>
                  <a:pt x="2408169" y="193168"/>
                </a:lnTo>
                <a:lnTo>
                  <a:pt x="2500808" y="145538"/>
                </a:lnTo>
                <a:lnTo>
                  <a:pt x="2593003" y="99439"/>
                </a:lnTo>
                <a:lnTo>
                  <a:pt x="2684692" y="54934"/>
                </a:lnTo>
                <a:lnTo>
                  <a:pt x="2775816" y="12088"/>
                </a:lnTo>
                <a:lnTo>
                  <a:pt x="2802187" y="0"/>
                </a:lnTo>
                <a:close/>
              </a:path>
            </a:pathLst>
          </a:custGeom>
          <a:solidFill>
            <a:srgbClr val="008236"/>
          </a:solidFill>
        </p:spPr>
        <p:txBody>
          <a:bodyPr wrap="square" lIns="0" tIns="0" rIns="0" bIns="0" rtlCol="0"/>
          <a:lstStyle/>
          <a:p>
            <a:endParaRPr sz="1855"/>
          </a:p>
        </p:txBody>
      </p:sp>
      <p:sp>
        <p:nvSpPr>
          <p:cNvPr id="22" name="bk object 22"/>
          <p:cNvSpPr/>
          <p:nvPr/>
        </p:nvSpPr>
        <p:spPr>
          <a:xfrm>
            <a:off x="0" y="5"/>
            <a:ext cx="2666038" cy="1784985"/>
          </a:xfrm>
          <a:custGeom>
            <a:avLst/>
            <a:gdLst/>
            <a:ahLst/>
            <a:cxnLst/>
            <a:rect l="l" t="t" r="r" b="b"/>
            <a:pathLst>
              <a:path w="2587625" h="1784985">
                <a:moveTo>
                  <a:pt x="2587575" y="0"/>
                </a:moveTo>
                <a:lnTo>
                  <a:pt x="2282262" y="0"/>
                </a:lnTo>
                <a:lnTo>
                  <a:pt x="2250696" y="19826"/>
                </a:lnTo>
                <a:lnTo>
                  <a:pt x="2116075" y="106079"/>
                </a:lnTo>
                <a:lnTo>
                  <a:pt x="1980692" y="195301"/>
                </a:lnTo>
                <a:lnTo>
                  <a:pt x="1844716" y="287317"/>
                </a:lnTo>
                <a:lnTo>
                  <a:pt x="1708312" y="381952"/>
                </a:lnTo>
                <a:lnTo>
                  <a:pt x="1571650" y="479031"/>
                </a:lnTo>
                <a:lnTo>
                  <a:pt x="1434896" y="578377"/>
                </a:lnTo>
                <a:lnTo>
                  <a:pt x="1298218" y="679816"/>
                </a:lnTo>
                <a:lnTo>
                  <a:pt x="1161784" y="783172"/>
                </a:lnTo>
                <a:lnTo>
                  <a:pt x="980442" y="923737"/>
                </a:lnTo>
                <a:lnTo>
                  <a:pt x="845327" y="1030807"/>
                </a:lnTo>
                <a:lnTo>
                  <a:pt x="666318" y="1175713"/>
                </a:lnTo>
                <a:lnTo>
                  <a:pt x="489134" y="1322572"/>
                </a:lnTo>
                <a:lnTo>
                  <a:pt x="314170" y="1470969"/>
                </a:lnTo>
                <a:lnTo>
                  <a:pt x="141823" y="1620487"/>
                </a:lnTo>
                <a:lnTo>
                  <a:pt x="0" y="1746104"/>
                </a:lnTo>
                <a:lnTo>
                  <a:pt x="0" y="1784621"/>
                </a:lnTo>
                <a:lnTo>
                  <a:pt x="317360" y="1529265"/>
                </a:lnTo>
                <a:lnTo>
                  <a:pt x="564092" y="1335282"/>
                </a:lnTo>
                <a:lnTo>
                  <a:pt x="772655" y="1175100"/>
                </a:lnTo>
                <a:lnTo>
                  <a:pt x="941257" y="1048504"/>
                </a:lnTo>
                <a:lnTo>
                  <a:pt x="1111382" y="923659"/>
                </a:lnTo>
                <a:lnTo>
                  <a:pt x="1282579" y="801216"/>
                </a:lnTo>
                <a:lnTo>
                  <a:pt x="1411824" y="711051"/>
                </a:lnTo>
                <a:lnTo>
                  <a:pt x="1541666" y="622561"/>
                </a:lnTo>
                <a:lnTo>
                  <a:pt x="1672049" y="535921"/>
                </a:lnTo>
                <a:lnTo>
                  <a:pt x="1802920" y="451308"/>
                </a:lnTo>
                <a:lnTo>
                  <a:pt x="1934223" y="368898"/>
                </a:lnTo>
                <a:lnTo>
                  <a:pt x="2021972" y="315268"/>
                </a:lnTo>
                <a:lnTo>
                  <a:pt x="2109873" y="262748"/>
                </a:lnTo>
                <a:lnTo>
                  <a:pt x="2197910" y="211389"/>
                </a:lnTo>
                <a:lnTo>
                  <a:pt x="2286066" y="161244"/>
                </a:lnTo>
                <a:lnTo>
                  <a:pt x="2374326" y="112365"/>
                </a:lnTo>
                <a:lnTo>
                  <a:pt x="2462672" y="64804"/>
                </a:lnTo>
                <a:lnTo>
                  <a:pt x="2551090" y="18613"/>
                </a:lnTo>
                <a:lnTo>
                  <a:pt x="2587575" y="0"/>
                </a:lnTo>
                <a:close/>
              </a:path>
            </a:pathLst>
          </a:custGeom>
          <a:solidFill>
            <a:srgbClr val="008236"/>
          </a:solidFill>
        </p:spPr>
        <p:txBody>
          <a:bodyPr wrap="square" lIns="0" tIns="0" rIns="0" bIns="0" rtlCol="0"/>
          <a:lstStyle/>
          <a:p>
            <a:endParaRPr sz="1855"/>
          </a:p>
        </p:txBody>
      </p:sp>
      <p:sp>
        <p:nvSpPr>
          <p:cNvPr id="23" name="bk object 23"/>
          <p:cNvSpPr/>
          <p:nvPr/>
        </p:nvSpPr>
        <p:spPr>
          <a:xfrm>
            <a:off x="1" y="5"/>
            <a:ext cx="2352002" cy="1750695"/>
          </a:xfrm>
          <a:custGeom>
            <a:avLst/>
            <a:gdLst/>
            <a:ahLst/>
            <a:cxnLst/>
            <a:rect l="l" t="t" r="r" b="b"/>
            <a:pathLst>
              <a:path w="2282825" h="1750695">
                <a:moveTo>
                  <a:pt x="418878" y="1381779"/>
                </a:moveTo>
                <a:lnTo>
                  <a:pt x="314170" y="1470969"/>
                </a:lnTo>
                <a:lnTo>
                  <a:pt x="141823" y="1620487"/>
                </a:lnTo>
                <a:lnTo>
                  <a:pt x="0" y="1746104"/>
                </a:lnTo>
                <a:lnTo>
                  <a:pt x="0" y="1750302"/>
                </a:lnTo>
                <a:lnTo>
                  <a:pt x="279990" y="1502630"/>
                </a:lnTo>
                <a:lnTo>
                  <a:pt x="418878" y="1381779"/>
                </a:lnTo>
                <a:close/>
              </a:path>
              <a:path w="2282825" h="1750695">
                <a:moveTo>
                  <a:pt x="2282262" y="0"/>
                </a:moveTo>
                <a:lnTo>
                  <a:pt x="2148367" y="0"/>
                </a:lnTo>
                <a:lnTo>
                  <a:pt x="1978343" y="124217"/>
                </a:lnTo>
                <a:lnTo>
                  <a:pt x="1799766" y="257826"/>
                </a:lnTo>
                <a:lnTo>
                  <a:pt x="1620233" y="395179"/>
                </a:lnTo>
                <a:lnTo>
                  <a:pt x="1395027" y="571500"/>
                </a:lnTo>
                <a:lnTo>
                  <a:pt x="1169606" y="752208"/>
                </a:lnTo>
                <a:lnTo>
                  <a:pt x="944681" y="936488"/>
                </a:lnTo>
                <a:lnTo>
                  <a:pt x="676427" y="1161194"/>
                </a:lnTo>
                <a:lnTo>
                  <a:pt x="418878" y="1381779"/>
                </a:lnTo>
                <a:lnTo>
                  <a:pt x="577473" y="1248924"/>
                </a:lnTo>
                <a:lnTo>
                  <a:pt x="755619" y="1102990"/>
                </a:lnTo>
                <a:lnTo>
                  <a:pt x="935390" y="959216"/>
                </a:lnTo>
                <a:lnTo>
                  <a:pt x="1116389" y="818020"/>
                </a:lnTo>
                <a:lnTo>
                  <a:pt x="1252705" y="714063"/>
                </a:lnTo>
                <a:lnTo>
                  <a:pt x="1389320" y="611966"/>
                </a:lnTo>
                <a:lnTo>
                  <a:pt x="1526067" y="511903"/>
                </a:lnTo>
                <a:lnTo>
                  <a:pt x="1662779" y="414049"/>
                </a:lnTo>
                <a:lnTo>
                  <a:pt x="1799287" y="318580"/>
                </a:lnTo>
                <a:lnTo>
                  <a:pt x="1935425" y="225671"/>
                </a:lnTo>
                <a:lnTo>
                  <a:pt x="2071024" y="135498"/>
                </a:lnTo>
                <a:lnTo>
                  <a:pt x="2205917" y="48236"/>
                </a:lnTo>
                <a:lnTo>
                  <a:pt x="2282262" y="0"/>
                </a:lnTo>
                <a:close/>
              </a:path>
            </a:pathLst>
          </a:custGeom>
          <a:solidFill>
            <a:srgbClr val="008236"/>
          </a:solidFill>
        </p:spPr>
        <p:txBody>
          <a:bodyPr wrap="square" lIns="0" tIns="0" rIns="0" bIns="0" rtlCol="0"/>
          <a:lstStyle/>
          <a:p>
            <a:endParaRPr sz="1855"/>
          </a:p>
        </p:txBody>
      </p:sp>
      <p:sp>
        <p:nvSpPr>
          <p:cNvPr id="24" name="bk object 24"/>
          <p:cNvSpPr/>
          <p:nvPr/>
        </p:nvSpPr>
        <p:spPr>
          <a:xfrm>
            <a:off x="0" y="0"/>
            <a:ext cx="2007216" cy="1743710"/>
          </a:xfrm>
          <a:custGeom>
            <a:avLst/>
            <a:gdLst/>
            <a:ahLst/>
            <a:cxnLst/>
            <a:rect l="l" t="t" r="r" b="b"/>
            <a:pathLst>
              <a:path w="1948180" h="1743710">
                <a:moveTo>
                  <a:pt x="1947919" y="0"/>
                </a:moveTo>
                <a:lnTo>
                  <a:pt x="1917909" y="0"/>
                </a:lnTo>
                <a:lnTo>
                  <a:pt x="662601" y="1123874"/>
                </a:lnTo>
                <a:lnTo>
                  <a:pt x="343088" y="1414479"/>
                </a:lnTo>
                <a:lnTo>
                  <a:pt x="0" y="1731988"/>
                </a:lnTo>
                <a:lnTo>
                  <a:pt x="0" y="1743287"/>
                </a:lnTo>
                <a:lnTo>
                  <a:pt x="673126" y="1123867"/>
                </a:lnTo>
                <a:lnTo>
                  <a:pt x="1102602" y="735262"/>
                </a:lnTo>
                <a:lnTo>
                  <a:pt x="1405087" y="466761"/>
                </a:lnTo>
                <a:lnTo>
                  <a:pt x="1664072" y="241318"/>
                </a:lnTo>
                <a:lnTo>
                  <a:pt x="1878863" y="58080"/>
                </a:lnTo>
                <a:lnTo>
                  <a:pt x="1947919" y="0"/>
                </a:lnTo>
                <a:close/>
              </a:path>
            </a:pathLst>
          </a:custGeom>
          <a:solidFill>
            <a:srgbClr val="FFFFFF"/>
          </a:solidFill>
        </p:spPr>
        <p:txBody>
          <a:bodyPr wrap="square" lIns="0" tIns="0" rIns="0" bIns="0" rtlCol="0"/>
          <a:lstStyle/>
          <a:p>
            <a:endParaRPr sz="1855"/>
          </a:p>
        </p:txBody>
      </p:sp>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8163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81532"/>
            <a:ext cx="10363200" cy="1241425"/>
          </a:xfrm>
          <a:custGeom>
            <a:avLst/>
            <a:gdLst/>
            <a:ahLst/>
            <a:cxnLst/>
            <a:rect l="l" t="t" r="r" b="b"/>
            <a:pathLst>
              <a:path w="10058400" h="1241425">
                <a:moveTo>
                  <a:pt x="0" y="1241298"/>
                </a:moveTo>
                <a:lnTo>
                  <a:pt x="10058400" y="1241298"/>
                </a:lnTo>
                <a:lnTo>
                  <a:pt x="10058400" y="0"/>
                </a:lnTo>
                <a:lnTo>
                  <a:pt x="0" y="0"/>
                </a:lnTo>
                <a:lnTo>
                  <a:pt x="0" y="1241298"/>
                </a:lnTo>
                <a:close/>
              </a:path>
            </a:pathLst>
          </a:custGeom>
          <a:solidFill>
            <a:srgbClr val="1A5586"/>
          </a:solidFill>
        </p:spPr>
        <p:txBody>
          <a:bodyPr wrap="square" lIns="0" tIns="0" rIns="0" bIns="0" rtlCol="0"/>
          <a:lstStyle/>
          <a:p>
            <a:endParaRPr sz="1855"/>
          </a:p>
        </p:txBody>
      </p:sp>
      <p:sp>
        <p:nvSpPr>
          <p:cNvPr id="17" name="bk object 17"/>
          <p:cNvSpPr/>
          <p:nvPr/>
        </p:nvSpPr>
        <p:spPr>
          <a:xfrm>
            <a:off x="5181600" y="3081527"/>
            <a:ext cx="5181600" cy="1241298"/>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4738811" y="3911351"/>
            <a:ext cx="847897" cy="822959"/>
          </a:xfrm>
          <a:prstGeom prst="rect">
            <a:avLst/>
          </a:prstGeom>
          <a:blipFill>
            <a:blip r:embed="rId3" cstate="print"/>
            <a:stretch>
              <a:fillRect/>
            </a:stretch>
          </a:blipFill>
        </p:spPr>
        <p:txBody>
          <a:bodyPr wrap="square" lIns="0" tIns="0" rIns="0" bIns="0" rtlCol="0"/>
          <a:lstStyle/>
          <a:p>
            <a:endParaRPr sz="1855"/>
          </a:p>
        </p:txBody>
      </p:sp>
    </p:spTree>
    <p:extLst>
      <p:ext uri="{BB962C8B-B14F-4D97-AF65-F5344CB8AC3E}">
        <p14:creationId xmlns:p14="http://schemas.microsoft.com/office/powerpoint/2010/main" val="2426499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sz="half" idx="2"/>
          </p:nvPr>
        </p:nvSpPr>
        <p:spPr>
          <a:xfrm>
            <a:off x="518160" y="1787656"/>
            <a:ext cx="4507992"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5337048" y="1787656"/>
            <a:ext cx="4507992"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467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2278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0" y="3081532"/>
            <a:ext cx="10363200" cy="1241425"/>
          </a:xfrm>
          <a:custGeom>
            <a:avLst/>
            <a:gdLst/>
            <a:ahLst/>
            <a:cxnLst/>
            <a:rect l="l" t="t" r="r" b="b"/>
            <a:pathLst>
              <a:path w="10058400" h="1241425">
                <a:moveTo>
                  <a:pt x="0" y="1241298"/>
                </a:moveTo>
                <a:lnTo>
                  <a:pt x="10058400" y="1241298"/>
                </a:lnTo>
                <a:lnTo>
                  <a:pt x="10058400" y="0"/>
                </a:lnTo>
                <a:lnTo>
                  <a:pt x="0" y="0"/>
                </a:lnTo>
                <a:lnTo>
                  <a:pt x="0" y="1241298"/>
                </a:lnTo>
                <a:close/>
              </a:path>
            </a:pathLst>
          </a:custGeom>
          <a:solidFill>
            <a:srgbClr val="1A5586"/>
          </a:solidFill>
        </p:spPr>
        <p:txBody>
          <a:bodyPr wrap="square" lIns="0" tIns="0" rIns="0" bIns="0" rtlCol="0"/>
          <a:lstStyle/>
          <a:p>
            <a:endParaRPr sz="1855"/>
          </a:p>
        </p:txBody>
      </p:sp>
      <p:sp>
        <p:nvSpPr>
          <p:cNvPr id="17" name="bk object 17"/>
          <p:cNvSpPr/>
          <p:nvPr/>
        </p:nvSpPr>
        <p:spPr>
          <a:xfrm>
            <a:off x="5181600" y="3081527"/>
            <a:ext cx="5181600" cy="1241298"/>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4738811" y="3911351"/>
            <a:ext cx="847897" cy="822959"/>
          </a:xfrm>
          <a:prstGeom prst="rect">
            <a:avLst/>
          </a:prstGeom>
          <a:blipFill>
            <a:blip r:embed="rId3" cstate="print"/>
            <a:stretch>
              <a:fillRect/>
            </a:stretch>
          </a:blipFill>
        </p:spPr>
        <p:txBody>
          <a:bodyPr wrap="square" lIns="0" tIns="0" rIns="0" bIns="0" rtlCol="0"/>
          <a:lstStyle/>
          <a:p>
            <a:endParaRPr sz="1855"/>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88232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71593"/>
            <a:ext cx="7772400" cy="2706687"/>
          </a:xfrm>
        </p:spPr>
        <p:txBody>
          <a:bodyPr anchor="b"/>
          <a:lstStyle>
            <a:lvl1pPr algn="ctr">
              <a:defRPr sz="6182"/>
            </a:lvl1pPr>
          </a:lstStyle>
          <a:p>
            <a:r>
              <a:rPr lang="en-US"/>
              <a:t>Click to edit Master title style</a:t>
            </a:r>
          </a:p>
        </p:txBody>
      </p:sp>
      <p:sp>
        <p:nvSpPr>
          <p:cNvPr id="3" name="Subtitle 2"/>
          <p:cNvSpPr>
            <a:spLocks noGrp="1"/>
          </p:cNvSpPr>
          <p:nvPr>
            <p:ph type="subTitle" idx="1"/>
          </p:nvPr>
        </p:nvSpPr>
        <p:spPr>
          <a:xfrm>
            <a:off x="1295400" y="4083055"/>
            <a:ext cx="7772400" cy="1876425"/>
          </a:xfrm>
        </p:spPr>
        <p:txBody>
          <a:bodyPr/>
          <a:lstStyle>
            <a:lvl1pPr marL="0" indent="0" algn="ctr">
              <a:buNone/>
              <a:defRPr sz="2473"/>
            </a:lvl1pPr>
            <a:lvl2pPr marL="471041" indent="0" algn="ctr">
              <a:buNone/>
              <a:defRPr sz="2061"/>
            </a:lvl2pPr>
            <a:lvl3pPr marL="942083" indent="0" algn="ctr">
              <a:buNone/>
              <a:defRPr sz="1855"/>
            </a:lvl3pPr>
            <a:lvl4pPr marL="1413124" indent="0" algn="ctr">
              <a:buNone/>
              <a:defRPr sz="1648"/>
            </a:lvl4pPr>
            <a:lvl5pPr marL="1884166" indent="0" algn="ctr">
              <a:buNone/>
              <a:defRPr sz="1648"/>
            </a:lvl5pPr>
            <a:lvl6pPr marL="2355207" indent="0" algn="ctr">
              <a:buNone/>
              <a:defRPr sz="1648"/>
            </a:lvl6pPr>
            <a:lvl7pPr marL="2826248" indent="0" algn="ctr">
              <a:buNone/>
              <a:defRPr sz="1648"/>
            </a:lvl7pPr>
            <a:lvl8pPr marL="3297290" indent="0" algn="ctr">
              <a:buNone/>
              <a:defRPr sz="1648"/>
            </a:lvl8pPr>
            <a:lvl9pPr marL="3768331" indent="0" algn="ctr">
              <a:buNone/>
              <a:defRPr sz="1648"/>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767089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2133601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6583" y="1938338"/>
            <a:ext cx="8938588" cy="3232150"/>
          </a:xfrm>
        </p:spPr>
        <p:txBody>
          <a:bodyPr anchor="b"/>
          <a:lstStyle>
            <a:lvl1pPr>
              <a:defRPr sz="6182"/>
            </a:lvl1pPr>
          </a:lstStyle>
          <a:p>
            <a:r>
              <a:rPr lang="en-US"/>
              <a:t>Click to edit Master title style</a:t>
            </a:r>
          </a:p>
        </p:txBody>
      </p:sp>
      <p:sp>
        <p:nvSpPr>
          <p:cNvPr id="3" name="Text Placeholder 2"/>
          <p:cNvSpPr>
            <a:spLocks noGrp="1"/>
          </p:cNvSpPr>
          <p:nvPr>
            <p:ph type="body" idx="1"/>
          </p:nvPr>
        </p:nvSpPr>
        <p:spPr>
          <a:xfrm>
            <a:off x="706583" y="5200655"/>
            <a:ext cx="8938588" cy="1700213"/>
          </a:xfrm>
        </p:spPr>
        <p:txBody>
          <a:bodyPr/>
          <a:lstStyle>
            <a:lvl1pPr marL="0" indent="0">
              <a:buNone/>
              <a:defRPr sz="2473">
                <a:solidFill>
                  <a:schemeClr val="tx1">
                    <a:tint val="75000"/>
                  </a:schemeClr>
                </a:solidFill>
              </a:defRPr>
            </a:lvl1pPr>
            <a:lvl2pPr marL="471041" indent="0">
              <a:buNone/>
              <a:defRPr sz="2061">
                <a:solidFill>
                  <a:schemeClr val="tx1">
                    <a:tint val="75000"/>
                  </a:schemeClr>
                </a:solidFill>
              </a:defRPr>
            </a:lvl2pPr>
            <a:lvl3pPr marL="942083" indent="0">
              <a:buNone/>
              <a:defRPr sz="1855">
                <a:solidFill>
                  <a:schemeClr val="tx1">
                    <a:tint val="75000"/>
                  </a:schemeClr>
                </a:solidFill>
              </a:defRPr>
            </a:lvl3pPr>
            <a:lvl4pPr marL="1413124" indent="0">
              <a:buNone/>
              <a:defRPr sz="1648">
                <a:solidFill>
                  <a:schemeClr val="tx1">
                    <a:tint val="75000"/>
                  </a:schemeClr>
                </a:solidFill>
              </a:defRPr>
            </a:lvl4pPr>
            <a:lvl5pPr marL="1884166" indent="0">
              <a:buNone/>
              <a:defRPr sz="1648">
                <a:solidFill>
                  <a:schemeClr val="tx1">
                    <a:tint val="75000"/>
                  </a:schemeClr>
                </a:solidFill>
              </a:defRPr>
            </a:lvl5pPr>
            <a:lvl6pPr marL="2355207" indent="0">
              <a:buNone/>
              <a:defRPr sz="1648">
                <a:solidFill>
                  <a:schemeClr val="tx1">
                    <a:tint val="75000"/>
                  </a:schemeClr>
                </a:solidFill>
              </a:defRPr>
            </a:lvl6pPr>
            <a:lvl7pPr marL="2826248" indent="0">
              <a:buNone/>
              <a:defRPr sz="1648">
                <a:solidFill>
                  <a:schemeClr val="tx1">
                    <a:tint val="75000"/>
                  </a:schemeClr>
                </a:solidFill>
              </a:defRPr>
            </a:lvl7pPr>
            <a:lvl8pPr marL="3297290" indent="0">
              <a:buNone/>
              <a:defRPr sz="1648">
                <a:solidFill>
                  <a:schemeClr val="tx1">
                    <a:tint val="75000"/>
                  </a:schemeClr>
                </a:solidFill>
              </a:defRPr>
            </a:lvl8pPr>
            <a:lvl9pPr marL="3768331"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3381102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3125" y="2068513"/>
            <a:ext cx="4389967"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60111" y="2068513"/>
            <a:ext cx="4389967"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2767707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3124" y="414343"/>
            <a:ext cx="8938588" cy="1501775"/>
          </a:xfrm>
        </p:spPr>
        <p:txBody>
          <a:bodyPr/>
          <a:lstStyle/>
          <a:p>
            <a:r>
              <a:rPr lang="en-US"/>
              <a:t>Click to edit Master title style</a:t>
            </a:r>
          </a:p>
        </p:txBody>
      </p:sp>
      <p:sp>
        <p:nvSpPr>
          <p:cNvPr id="3" name="Text Placeholder 2"/>
          <p:cNvSpPr>
            <a:spLocks noGrp="1"/>
          </p:cNvSpPr>
          <p:nvPr>
            <p:ph type="body" idx="1"/>
          </p:nvPr>
        </p:nvSpPr>
        <p:spPr>
          <a:xfrm>
            <a:off x="713125" y="1905000"/>
            <a:ext cx="4385060" cy="933450"/>
          </a:xfrm>
        </p:spPr>
        <p:txBody>
          <a:bodyPr anchor="b"/>
          <a:lstStyle>
            <a:lvl1pPr marL="0" indent="0">
              <a:buNone/>
              <a:defRPr sz="2473" b="1"/>
            </a:lvl1pPr>
            <a:lvl2pPr marL="471041" indent="0">
              <a:buNone/>
              <a:defRPr sz="2061" b="1"/>
            </a:lvl2pPr>
            <a:lvl3pPr marL="942083" indent="0">
              <a:buNone/>
              <a:defRPr sz="1855" b="1"/>
            </a:lvl3pPr>
            <a:lvl4pPr marL="1413124" indent="0">
              <a:buNone/>
              <a:defRPr sz="1648" b="1"/>
            </a:lvl4pPr>
            <a:lvl5pPr marL="1884166" indent="0">
              <a:buNone/>
              <a:defRPr sz="1648" b="1"/>
            </a:lvl5pPr>
            <a:lvl6pPr marL="2355207" indent="0">
              <a:buNone/>
              <a:defRPr sz="1648" b="1"/>
            </a:lvl6pPr>
            <a:lvl7pPr marL="2826248" indent="0">
              <a:buNone/>
              <a:defRPr sz="1648" b="1"/>
            </a:lvl7pPr>
            <a:lvl8pPr marL="3297290" indent="0">
              <a:buNone/>
              <a:defRPr sz="1648" b="1"/>
            </a:lvl8pPr>
            <a:lvl9pPr marL="3768331" indent="0">
              <a:buNone/>
              <a:defRPr sz="1648" b="1"/>
            </a:lvl9pPr>
          </a:lstStyle>
          <a:p>
            <a:pPr lvl="0"/>
            <a:r>
              <a:rPr lang="en-US"/>
              <a:t>Click to edit Master text styles</a:t>
            </a:r>
          </a:p>
        </p:txBody>
      </p:sp>
      <p:sp>
        <p:nvSpPr>
          <p:cNvPr id="4" name="Content Placeholder 3"/>
          <p:cNvSpPr>
            <a:spLocks noGrp="1"/>
          </p:cNvSpPr>
          <p:nvPr>
            <p:ph sz="half" idx="2"/>
          </p:nvPr>
        </p:nvSpPr>
        <p:spPr>
          <a:xfrm>
            <a:off x="713125" y="2838455"/>
            <a:ext cx="4385060"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47024" y="1905000"/>
            <a:ext cx="4404688" cy="933450"/>
          </a:xfrm>
        </p:spPr>
        <p:txBody>
          <a:bodyPr anchor="b"/>
          <a:lstStyle>
            <a:lvl1pPr marL="0" indent="0">
              <a:buNone/>
              <a:defRPr sz="2473" b="1"/>
            </a:lvl1pPr>
            <a:lvl2pPr marL="471041" indent="0">
              <a:buNone/>
              <a:defRPr sz="2061" b="1"/>
            </a:lvl2pPr>
            <a:lvl3pPr marL="942083" indent="0">
              <a:buNone/>
              <a:defRPr sz="1855" b="1"/>
            </a:lvl3pPr>
            <a:lvl4pPr marL="1413124" indent="0">
              <a:buNone/>
              <a:defRPr sz="1648" b="1"/>
            </a:lvl4pPr>
            <a:lvl5pPr marL="1884166" indent="0">
              <a:buNone/>
              <a:defRPr sz="1648" b="1"/>
            </a:lvl5pPr>
            <a:lvl6pPr marL="2355207" indent="0">
              <a:buNone/>
              <a:defRPr sz="1648" b="1"/>
            </a:lvl6pPr>
            <a:lvl7pPr marL="2826248" indent="0">
              <a:buNone/>
              <a:defRPr sz="1648" b="1"/>
            </a:lvl7pPr>
            <a:lvl8pPr marL="3297290" indent="0">
              <a:buNone/>
              <a:defRPr sz="1648" b="1"/>
            </a:lvl8pPr>
            <a:lvl9pPr marL="3768331" indent="0">
              <a:buNone/>
              <a:defRPr sz="1648" b="1"/>
            </a:lvl9pPr>
          </a:lstStyle>
          <a:p>
            <a:pPr lvl="0"/>
            <a:r>
              <a:rPr lang="en-US"/>
              <a:t>Click to edit Master text styles</a:t>
            </a:r>
          </a:p>
        </p:txBody>
      </p:sp>
      <p:sp>
        <p:nvSpPr>
          <p:cNvPr id="6" name="Content Placeholder 5"/>
          <p:cNvSpPr>
            <a:spLocks noGrp="1"/>
          </p:cNvSpPr>
          <p:nvPr>
            <p:ph sz="quarter" idx="4"/>
          </p:nvPr>
        </p:nvSpPr>
        <p:spPr>
          <a:xfrm>
            <a:off x="5247024" y="2838455"/>
            <a:ext cx="440468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70185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2958546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234641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944868"/>
            <a:ext cx="10363200" cy="828040"/>
          </a:xfrm>
          <a:custGeom>
            <a:avLst/>
            <a:gdLst/>
            <a:ahLst/>
            <a:cxnLst/>
            <a:rect l="l" t="t" r="r" b="b"/>
            <a:pathLst>
              <a:path w="10058400" h="828040">
                <a:moveTo>
                  <a:pt x="0" y="827531"/>
                </a:moveTo>
                <a:lnTo>
                  <a:pt x="10058400" y="827531"/>
                </a:lnTo>
                <a:lnTo>
                  <a:pt x="10058400" y="0"/>
                </a:lnTo>
                <a:lnTo>
                  <a:pt x="0" y="0"/>
                </a:lnTo>
                <a:lnTo>
                  <a:pt x="0" y="827531"/>
                </a:lnTo>
                <a:close/>
              </a:path>
            </a:pathLst>
          </a:custGeom>
          <a:solidFill>
            <a:srgbClr val="1A5586"/>
          </a:solidFill>
        </p:spPr>
        <p:txBody>
          <a:bodyPr wrap="square" lIns="0" tIns="0" rIns="0" bIns="0" rtlCol="0"/>
          <a:lstStyle/>
          <a:p>
            <a:endParaRPr sz="1855"/>
          </a:p>
        </p:txBody>
      </p:sp>
      <p:sp>
        <p:nvSpPr>
          <p:cNvPr id="17" name="bk object 17"/>
          <p:cNvSpPr/>
          <p:nvPr/>
        </p:nvSpPr>
        <p:spPr>
          <a:xfrm>
            <a:off x="9063093" y="7077199"/>
            <a:ext cx="583610" cy="566445"/>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3" y="0"/>
            <a:ext cx="2896331" cy="1760220"/>
          </a:xfrm>
          <a:custGeom>
            <a:avLst/>
            <a:gdLst/>
            <a:ahLst/>
            <a:cxnLst/>
            <a:rect l="l" t="t" r="r" b="b"/>
            <a:pathLst>
              <a:path w="2811145" h="1760220">
                <a:moveTo>
                  <a:pt x="2811125" y="0"/>
                </a:moveTo>
                <a:lnTo>
                  <a:pt x="0" y="0"/>
                </a:lnTo>
                <a:lnTo>
                  <a:pt x="0" y="1759925"/>
                </a:lnTo>
                <a:lnTo>
                  <a:pt x="343912" y="1485065"/>
                </a:lnTo>
                <a:lnTo>
                  <a:pt x="1120422" y="914196"/>
                </a:lnTo>
                <a:lnTo>
                  <a:pt x="1921256" y="414304"/>
                </a:lnTo>
                <a:lnTo>
                  <a:pt x="2535215" y="96839"/>
                </a:lnTo>
                <a:lnTo>
                  <a:pt x="2811125" y="0"/>
                </a:lnTo>
                <a:close/>
              </a:path>
            </a:pathLst>
          </a:custGeom>
          <a:solidFill>
            <a:srgbClr val="1A5586"/>
          </a:solidFill>
        </p:spPr>
        <p:txBody>
          <a:bodyPr wrap="square" lIns="0" tIns="0" rIns="0" bIns="0" rtlCol="0"/>
          <a:lstStyle/>
          <a:p>
            <a:endParaRPr sz="1855"/>
          </a:p>
        </p:txBody>
      </p:sp>
      <p:sp>
        <p:nvSpPr>
          <p:cNvPr id="19" name="bk object 19"/>
          <p:cNvSpPr/>
          <p:nvPr/>
        </p:nvSpPr>
        <p:spPr>
          <a:xfrm>
            <a:off x="1254864" y="0"/>
            <a:ext cx="2122361" cy="887094"/>
          </a:xfrm>
          <a:custGeom>
            <a:avLst/>
            <a:gdLst/>
            <a:ahLst/>
            <a:cxnLst/>
            <a:rect l="l" t="t" r="r" b="b"/>
            <a:pathLst>
              <a:path w="2059939" h="887094">
                <a:moveTo>
                  <a:pt x="2059526" y="0"/>
                </a:moveTo>
                <a:lnTo>
                  <a:pt x="1606776" y="0"/>
                </a:lnTo>
                <a:lnTo>
                  <a:pt x="1582770" y="9953"/>
                </a:lnTo>
                <a:lnTo>
                  <a:pt x="1486765" y="51116"/>
                </a:lnTo>
                <a:lnTo>
                  <a:pt x="1390025" y="94370"/>
                </a:lnTo>
                <a:lnTo>
                  <a:pt x="1292623" y="139655"/>
                </a:lnTo>
                <a:lnTo>
                  <a:pt x="1194634" y="186914"/>
                </a:lnTo>
                <a:lnTo>
                  <a:pt x="1096132" y="236088"/>
                </a:lnTo>
                <a:lnTo>
                  <a:pt x="997192" y="287120"/>
                </a:lnTo>
                <a:lnTo>
                  <a:pt x="897887" y="339951"/>
                </a:lnTo>
                <a:lnTo>
                  <a:pt x="798292" y="394522"/>
                </a:lnTo>
                <a:lnTo>
                  <a:pt x="698481" y="450776"/>
                </a:lnTo>
                <a:lnTo>
                  <a:pt x="598528" y="508654"/>
                </a:lnTo>
                <a:lnTo>
                  <a:pt x="498509" y="568098"/>
                </a:lnTo>
                <a:lnTo>
                  <a:pt x="398496" y="629050"/>
                </a:lnTo>
                <a:lnTo>
                  <a:pt x="298564" y="691451"/>
                </a:lnTo>
                <a:lnTo>
                  <a:pt x="198788" y="755243"/>
                </a:lnTo>
                <a:lnTo>
                  <a:pt x="99242" y="820368"/>
                </a:lnTo>
                <a:lnTo>
                  <a:pt x="0" y="886767"/>
                </a:lnTo>
                <a:lnTo>
                  <a:pt x="50739" y="853621"/>
                </a:lnTo>
                <a:lnTo>
                  <a:pt x="101590" y="821055"/>
                </a:lnTo>
                <a:lnTo>
                  <a:pt x="152544" y="789068"/>
                </a:lnTo>
                <a:lnTo>
                  <a:pt x="203589" y="757661"/>
                </a:lnTo>
                <a:lnTo>
                  <a:pt x="254714" y="726832"/>
                </a:lnTo>
                <a:lnTo>
                  <a:pt x="305909" y="696582"/>
                </a:lnTo>
                <a:lnTo>
                  <a:pt x="357163" y="666911"/>
                </a:lnTo>
                <a:lnTo>
                  <a:pt x="408465" y="637817"/>
                </a:lnTo>
                <a:lnTo>
                  <a:pt x="459805" y="609301"/>
                </a:lnTo>
                <a:lnTo>
                  <a:pt x="511171" y="581363"/>
                </a:lnTo>
                <a:lnTo>
                  <a:pt x="562554" y="554003"/>
                </a:lnTo>
                <a:lnTo>
                  <a:pt x="613942" y="527219"/>
                </a:lnTo>
                <a:lnTo>
                  <a:pt x="665324" y="501012"/>
                </a:lnTo>
                <a:lnTo>
                  <a:pt x="716690" y="475381"/>
                </a:lnTo>
                <a:lnTo>
                  <a:pt x="768030" y="450326"/>
                </a:lnTo>
                <a:lnTo>
                  <a:pt x="819332" y="425848"/>
                </a:lnTo>
                <a:lnTo>
                  <a:pt x="870585" y="401945"/>
                </a:lnTo>
                <a:lnTo>
                  <a:pt x="921780" y="378617"/>
                </a:lnTo>
                <a:lnTo>
                  <a:pt x="972905" y="355865"/>
                </a:lnTo>
                <a:lnTo>
                  <a:pt x="1023949" y="333687"/>
                </a:lnTo>
                <a:lnTo>
                  <a:pt x="1074902" y="312084"/>
                </a:lnTo>
                <a:lnTo>
                  <a:pt x="1125754" y="291055"/>
                </a:lnTo>
                <a:lnTo>
                  <a:pt x="1176492" y="270600"/>
                </a:lnTo>
                <a:lnTo>
                  <a:pt x="1227108" y="250719"/>
                </a:lnTo>
                <a:lnTo>
                  <a:pt x="1277589" y="231412"/>
                </a:lnTo>
                <a:lnTo>
                  <a:pt x="1327925" y="212677"/>
                </a:lnTo>
                <a:lnTo>
                  <a:pt x="1378105" y="194515"/>
                </a:lnTo>
                <a:lnTo>
                  <a:pt x="1428120" y="176926"/>
                </a:lnTo>
                <a:lnTo>
                  <a:pt x="1477957" y="159910"/>
                </a:lnTo>
                <a:lnTo>
                  <a:pt x="1527607" y="143465"/>
                </a:lnTo>
                <a:lnTo>
                  <a:pt x="1577058" y="127592"/>
                </a:lnTo>
                <a:lnTo>
                  <a:pt x="1626300" y="112291"/>
                </a:lnTo>
                <a:lnTo>
                  <a:pt x="1675322" y="97561"/>
                </a:lnTo>
                <a:lnTo>
                  <a:pt x="1724113" y="83402"/>
                </a:lnTo>
                <a:lnTo>
                  <a:pt x="1772663" y="69814"/>
                </a:lnTo>
                <a:lnTo>
                  <a:pt x="1820961" y="56796"/>
                </a:lnTo>
                <a:lnTo>
                  <a:pt x="1868996" y="44348"/>
                </a:lnTo>
                <a:lnTo>
                  <a:pt x="1916757" y="32471"/>
                </a:lnTo>
                <a:lnTo>
                  <a:pt x="1964234" y="21162"/>
                </a:lnTo>
                <a:lnTo>
                  <a:pt x="2011416" y="10424"/>
                </a:lnTo>
                <a:lnTo>
                  <a:pt x="2059526" y="0"/>
                </a:lnTo>
                <a:close/>
              </a:path>
            </a:pathLst>
          </a:custGeom>
          <a:solidFill>
            <a:srgbClr val="008236"/>
          </a:solidFill>
        </p:spPr>
        <p:txBody>
          <a:bodyPr wrap="square" lIns="0" tIns="0" rIns="0" bIns="0" rtlCol="0"/>
          <a:lstStyle/>
          <a:p>
            <a:endParaRPr sz="1855"/>
          </a:p>
        </p:txBody>
      </p:sp>
      <p:sp>
        <p:nvSpPr>
          <p:cNvPr id="20" name="bk object 20"/>
          <p:cNvSpPr/>
          <p:nvPr/>
        </p:nvSpPr>
        <p:spPr>
          <a:xfrm>
            <a:off x="1" y="0"/>
            <a:ext cx="2951942" cy="1784350"/>
          </a:xfrm>
          <a:custGeom>
            <a:avLst/>
            <a:gdLst/>
            <a:ahLst/>
            <a:cxnLst/>
            <a:rect l="l" t="t" r="r" b="b"/>
            <a:pathLst>
              <a:path w="2865120" h="1784350">
                <a:moveTo>
                  <a:pt x="2311929" y="242693"/>
                </a:moveTo>
                <a:lnTo>
                  <a:pt x="2265657" y="265540"/>
                </a:lnTo>
                <a:lnTo>
                  <a:pt x="2166183" y="315953"/>
                </a:lnTo>
                <a:lnTo>
                  <a:pt x="2066380" y="368250"/>
                </a:lnTo>
                <a:lnTo>
                  <a:pt x="1966323" y="422387"/>
                </a:lnTo>
                <a:lnTo>
                  <a:pt x="1866087" y="478318"/>
                </a:lnTo>
                <a:lnTo>
                  <a:pt x="1765746" y="536000"/>
                </a:lnTo>
                <a:lnTo>
                  <a:pt x="1665375" y="595387"/>
                </a:lnTo>
                <a:lnTo>
                  <a:pt x="1565048" y="656435"/>
                </a:lnTo>
                <a:lnTo>
                  <a:pt x="1464840" y="719100"/>
                </a:lnTo>
                <a:lnTo>
                  <a:pt x="1364825" y="783337"/>
                </a:lnTo>
                <a:lnTo>
                  <a:pt x="1265078" y="849102"/>
                </a:lnTo>
                <a:lnTo>
                  <a:pt x="839160" y="1139029"/>
                </a:lnTo>
                <a:lnTo>
                  <a:pt x="583826" y="1317830"/>
                </a:lnTo>
                <a:lnTo>
                  <a:pt x="414415" y="1439988"/>
                </a:lnTo>
                <a:lnTo>
                  <a:pt x="288801" y="1532976"/>
                </a:lnTo>
                <a:lnTo>
                  <a:pt x="206082" y="1595558"/>
                </a:lnTo>
                <a:lnTo>
                  <a:pt x="124391" y="1658575"/>
                </a:lnTo>
                <a:lnTo>
                  <a:pt x="43907" y="1721995"/>
                </a:lnTo>
                <a:lnTo>
                  <a:pt x="0" y="1757231"/>
                </a:lnTo>
                <a:lnTo>
                  <a:pt x="0" y="1783960"/>
                </a:lnTo>
                <a:lnTo>
                  <a:pt x="158266" y="1661399"/>
                </a:lnTo>
                <a:lnTo>
                  <a:pt x="330601" y="1530879"/>
                </a:lnTo>
                <a:lnTo>
                  <a:pt x="507155" y="1400207"/>
                </a:lnTo>
                <a:lnTo>
                  <a:pt x="687370" y="1269928"/>
                </a:lnTo>
                <a:lnTo>
                  <a:pt x="870689" y="1140588"/>
                </a:lnTo>
                <a:lnTo>
                  <a:pt x="1056554" y="1012732"/>
                </a:lnTo>
                <a:lnTo>
                  <a:pt x="1244407" y="886905"/>
                </a:lnTo>
                <a:lnTo>
                  <a:pt x="1433690" y="763653"/>
                </a:lnTo>
                <a:lnTo>
                  <a:pt x="1623847" y="643521"/>
                </a:lnTo>
                <a:lnTo>
                  <a:pt x="1766702" y="555798"/>
                </a:lnTo>
                <a:lnTo>
                  <a:pt x="1909499" y="470366"/>
                </a:lnTo>
                <a:lnTo>
                  <a:pt x="2052003" y="387457"/>
                </a:lnTo>
                <a:lnTo>
                  <a:pt x="2193979" y="307299"/>
                </a:lnTo>
                <a:lnTo>
                  <a:pt x="2311929" y="242693"/>
                </a:lnTo>
                <a:close/>
              </a:path>
              <a:path w="2865120" h="1784350">
                <a:moveTo>
                  <a:pt x="2864783" y="0"/>
                </a:moveTo>
                <a:lnTo>
                  <a:pt x="2791768" y="0"/>
                </a:lnTo>
                <a:lnTo>
                  <a:pt x="2706233" y="40651"/>
                </a:lnTo>
                <a:lnTo>
                  <a:pt x="2614383" y="85639"/>
                </a:lnTo>
                <a:lnTo>
                  <a:pt x="2521879" y="132260"/>
                </a:lnTo>
                <a:lnTo>
                  <a:pt x="2428792" y="180444"/>
                </a:lnTo>
                <a:lnTo>
                  <a:pt x="2311929" y="242693"/>
                </a:lnTo>
                <a:lnTo>
                  <a:pt x="2414090" y="193550"/>
                </a:lnTo>
                <a:lnTo>
                  <a:pt x="2512418" y="148041"/>
                </a:lnTo>
                <a:lnTo>
                  <a:pt x="2610156" y="104572"/>
                </a:lnTo>
                <a:lnTo>
                  <a:pt x="2707231" y="63187"/>
                </a:lnTo>
                <a:lnTo>
                  <a:pt x="2803567" y="23931"/>
                </a:lnTo>
                <a:lnTo>
                  <a:pt x="2864783" y="0"/>
                </a:lnTo>
                <a:close/>
              </a:path>
            </a:pathLst>
          </a:custGeom>
          <a:solidFill>
            <a:srgbClr val="008236"/>
          </a:solidFill>
        </p:spPr>
        <p:txBody>
          <a:bodyPr wrap="square" lIns="0" tIns="0" rIns="0" bIns="0" rtlCol="0"/>
          <a:lstStyle/>
          <a:p>
            <a:endParaRPr sz="1855"/>
          </a:p>
        </p:txBody>
      </p:sp>
      <p:sp>
        <p:nvSpPr>
          <p:cNvPr id="21" name="bk object 21"/>
          <p:cNvSpPr/>
          <p:nvPr/>
        </p:nvSpPr>
        <p:spPr>
          <a:xfrm>
            <a:off x="1" y="0"/>
            <a:ext cx="2887172" cy="1788160"/>
          </a:xfrm>
          <a:custGeom>
            <a:avLst/>
            <a:gdLst/>
            <a:ahLst/>
            <a:cxnLst/>
            <a:rect l="l" t="t" r="r" b="b"/>
            <a:pathLst>
              <a:path w="2802255" h="1788160">
                <a:moveTo>
                  <a:pt x="2802187" y="0"/>
                </a:moveTo>
                <a:lnTo>
                  <a:pt x="2570461" y="0"/>
                </a:lnTo>
                <a:lnTo>
                  <a:pt x="2534563" y="19087"/>
                </a:lnTo>
                <a:lnTo>
                  <a:pt x="2444144" y="68173"/>
                </a:lnTo>
                <a:lnTo>
                  <a:pt x="2353346" y="118772"/>
                </a:lnTo>
                <a:lnTo>
                  <a:pt x="2262224" y="170818"/>
                </a:lnTo>
                <a:lnTo>
                  <a:pt x="2170829" y="224245"/>
                </a:lnTo>
                <a:lnTo>
                  <a:pt x="2033343" y="306831"/>
                </a:lnTo>
                <a:lnTo>
                  <a:pt x="1895542" y="392152"/>
                </a:lnTo>
                <a:lnTo>
                  <a:pt x="1757606" y="479986"/>
                </a:lnTo>
                <a:lnTo>
                  <a:pt x="1619713" y="570108"/>
                </a:lnTo>
                <a:lnTo>
                  <a:pt x="1482043" y="662296"/>
                </a:lnTo>
                <a:lnTo>
                  <a:pt x="1344774" y="756326"/>
                </a:lnTo>
                <a:lnTo>
                  <a:pt x="1162681" y="884178"/>
                </a:lnTo>
                <a:lnTo>
                  <a:pt x="982043" y="1014380"/>
                </a:lnTo>
                <a:lnTo>
                  <a:pt x="803285" y="1146400"/>
                </a:lnTo>
                <a:lnTo>
                  <a:pt x="626830" y="1279711"/>
                </a:lnTo>
                <a:lnTo>
                  <a:pt x="410145" y="1447356"/>
                </a:lnTo>
                <a:lnTo>
                  <a:pt x="198550" y="1615157"/>
                </a:lnTo>
                <a:lnTo>
                  <a:pt x="0" y="1776242"/>
                </a:lnTo>
                <a:lnTo>
                  <a:pt x="0" y="1788051"/>
                </a:lnTo>
                <a:lnTo>
                  <a:pt x="163765" y="1660610"/>
                </a:lnTo>
                <a:lnTo>
                  <a:pt x="334661" y="1530506"/>
                </a:lnTo>
                <a:lnTo>
                  <a:pt x="509376" y="1400477"/>
                </a:lnTo>
                <a:lnTo>
                  <a:pt x="687433" y="1271039"/>
                </a:lnTo>
                <a:lnTo>
                  <a:pt x="868355" y="1142705"/>
                </a:lnTo>
                <a:lnTo>
                  <a:pt x="1051667" y="1015991"/>
                </a:lnTo>
                <a:lnTo>
                  <a:pt x="1236891" y="891410"/>
                </a:lnTo>
                <a:lnTo>
                  <a:pt x="1423550" y="769477"/>
                </a:lnTo>
                <a:lnTo>
                  <a:pt x="1564200" y="680074"/>
                </a:lnTo>
                <a:lnTo>
                  <a:pt x="1705189" y="592668"/>
                </a:lnTo>
                <a:lnTo>
                  <a:pt x="1846314" y="507474"/>
                </a:lnTo>
                <a:lnTo>
                  <a:pt x="1987376" y="424710"/>
                </a:lnTo>
                <a:lnTo>
                  <a:pt x="2128173" y="344593"/>
                </a:lnTo>
                <a:lnTo>
                  <a:pt x="2268505" y="267340"/>
                </a:lnTo>
                <a:lnTo>
                  <a:pt x="2408169" y="193168"/>
                </a:lnTo>
                <a:lnTo>
                  <a:pt x="2500808" y="145538"/>
                </a:lnTo>
                <a:lnTo>
                  <a:pt x="2593003" y="99439"/>
                </a:lnTo>
                <a:lnTo>
                  <a:pt x="2684692" y="54934"/>
                </a:lnTo>
                <a:lnTo>
                  <a:pt x="2775816" y="12088"/>
                </a:lnTo>
                <a:lnTo>
                  <a:pt x="2802187" y="0"/>
                </a:lnTo>
                <a:close/>
              </a:path>
            </a:pathLst>
          </a:custGeom>
          <a:solidFill>
            <a:srgbClr val="008236"/>
          </a:solidFill>
        </p:spPr>
        <p:txBody>
          <a:bodyPr wrap="square" lIns="0" tIns="0" rIns="0" bIns="0" rtlCol="0"/>
          <a:lstStyle/>
          <a:p>
            <a:endParaRPr sz="1855"/>
          </a:p>
        </p:txBody>
      </p:sp>
      <p:sp>
        <p:nvSpPr>
          <p:cNvPr id="22" name="bk object 22"/>
          <p:cNvSpPr/>
          <p:nvPr/>
        </p:nvSpPr>
        <p:spPr>
          <a:xfrm>
            <a:off x="0" y="5"/>
            <a:ext cx="2666038" cy="1784985"/>
          </a:xfrm>
          <a:custGeom>
            <a:avLst/>
            <a:gdLst/>
            <a:ahLst/>
            <a:cxnLst/>
            <a:rect l="l" t="t" r="r" b="b"/>
            <a:pathLst>
              <a:path w="2587625" h="1784985">
                <a:moveTo>
                  <a:pt x="2587575" y="0"/>
                </a:moveTo>
                <a:lnTo>
                  <a:pt x="2282262" y="0"/>
                </a:lnTo>
                <a:lnTo>
                  <a:pt x="2250696" y="19826"/>
                </a:lnTo>
                <a:lnTo>
                  <a:pt x="2116075" y="106079"/>
                </a:lnTo>
                <a:lnTo>
                  <a:pt x="1980692" y="195301"/>
                </a:lnTo>
                <a:lnTo>
                  <a:pt x="1844716" y="287317"/>
                </a:lnTo>
                <a:lnTo>
                  <a:pt x="1708312" y="381952"/>
                </a:lnTo>
                <a:lnTo>
                  <a:pt x="1571650" y="479031"/>
                </a:lnTo>
                <a:lnTo>
                  <a:pt x="1434896" y="578377"/>
                </a:lnTo>
                <a:lnTo>
                  <a:pt x="1298218" y="679816"/>
                </a:lnTo>
                <a:lnTo>
                  <a:pt x="1161784" y="783172"/>
                </a:lnTo>
                <a:lnTo>
                  <a:pt x="980442" y="923737"/>
                </a:lnTo>
                <a:lnTo>
                  <a:pt x="845327" y="1030807"/>
                </a:lnTo>
                <a:lnTo>
                  <a:pt x="666318" y="1175713"/>
                </a:lnTo>
                <a:lnTo>
                  <a:pt x="489134" y="1322572"/>
                </a:lnTo>
                <a:lnTo>
                  <a:pt x="314170" y="1470969"/>
                </a:lnTo>
                <a:lnTo>
                  <a:pt x="141823" y="1620487"/>
                </a:lnTo>
                <a:lnTo>
                  <a:pt x="0" y="1746104"/>
                </a:lnTo>
                <a:lnTo>
                  <a:pt x="0" y="1784621"/>
                </a:lnTo>
                <a:lnTo>
                  <a:pt x="317360" y="1529265"/>
                </a:lnTo>
                <a:lnTo>
                  <a:pt x="564092" y="1335282"/>
                </a:lnTo>
                <a:lnTo>
                  <a:pt x="772655" y="1175100"/>
                </a:lnTo>
                <a:lnTo>
                  <a:pt x="941257" y="1048504"/>
                </a:lnTo>
                <a:lnTo>
                  <a:pt x="1111382" y="923659"/>
                </a:lnTo>
                <a:lnTo>
                  <a:pt x="1282579" y="801216"/>
                </a:lnTo>
                <a:lnTo>
                  <a:pt x="1411824" y="711051"/>
                </a:lnTo>
                <a:lnTo>
                  <a:pt x="1541666" y="622561"/>
                </a:lnTo>
                <a:lnTo>
                  <a:pt x="1672049" y="535921"/>
                </a:lnTo>
                <a:lnTo>
                  <a:pt x="1802920" y="451308"/>
                </a:lnTo>
                <a:lnTo>
                  <a:pt x="1934223" y="368898"/>
                </a:lnTo>
                <a:lnTo>
                  <a:pt x="2021972" y="315268"/>
                </a:lnTo>
                <a:lnTo>
                  <a:pt x="2109873" y="262748"/>
                </a:lnTo>
                <a:lnTo>
                  <a:pt x="2197910" y="211389"/>
                </a:lnTo>
                <a:lnTo>
                  <a:pt x="2286066" y="161244"/>
                </a:lnTo>
                <a:lnTo>
                  <a:pt x="2374326" y="112365"/>
                </a:lnTo>
                <a:lnTo>
                  <a:pt x="2462672" y="64804"/>
                </a:lnTo>
                <a:lnTo>
                  <a:pt x="2551090" y="18613"/>
                </a:lnTo>
                <a:lnTo>
                  <a:pt x="2587575" y="0"/>
                </a:lnTo>
                <a:close/>
              </a:path>
            </a:pathLst>
          </a:custGeom>
          <a:solidFill>
            <a:srgbClr val="008236"/>
          </a:solidFill>
        </p:spPr>
        <p:txBody>
          <a:bodyPr wrap="square" lIns="0" tIns="0" rIns="0" bIns="0" rtlCol="0"/>
          <a:lstStyle/>
          <a:p>
            <a:endParaRPr sz="1855"/>
          </a:p>
        </p:txBody>
      </p:sp>
      <p:sp>
        <p:nvSpPr>
          <p:cNvPr id="23" name="bk object 23"/>
          <p:cNvSpPr/>
          <p:nvPr/>
        </p:nvSpPr>
        <p:spPr>
          <a:xfrm>
            <a:off x="1" y="5"/>
            <a:ext cx="2352002" cy="1750695"/>
          </a:xfrm>
          <a:custGeom>
            <a:avLst/>
            <a:gdLst/>
            <a:ahLst/>
            <a:cxnLst/>
            <a:rect l="l" t="t" r="r" b="b"/>
            <a:pathLst>
              <a:path w="2282825" h="1750695">
                <a:moveTo>
                  <a:pt x="418878" y="1381779"/>
                </a:moveTo>
                <a:lnTo>
                  <a:pt x="314170" y="1470969"/>
                </a:lnTo>
                <a:lnTo>
                  <a:pt x="141823" y="1620487"/>
                </a:lnTo>
                <a:lnTo>
                  <a:pt x="0" y="1746104"/>
                </a:lnTo>
                <a:lnTo>
                  <a:pt x="0" y="1750302"/>
                </a:lnTo>
                <a:lnTo>
                  <a:pt x="279990" y="1502630"/>
                </a:lnTo>
                <a:lnTo>
                  <a:pt x="418878" y="1381779"/>
                </a:lnTo>
                <a:close/>
              </a:path>
              <a:path w="2282825" h="1750695">
                <a:moveTo>
                  <a:pt x="2282262" y="0"/>
                </a:moveTo>
                <a:lnTo>
                  <a:pt x="2148367" y="0"/>
                </a:lnTo>
                <a:lnTo>
                  <a:pt x="1978343" y="124217"/>
                </a:lnTo>
                <a:lnTo>
                  <a:pt x="1799766" y="257826"/>
                </a:lnTo>
                <a:lnTo>
                  <a:pt x="1620233" y="395179"/>
                </a:lnTo>
                <a:lnTo>
                  <a:pt x="1395027" y="571500"/>
                </a:lnTo>
                <a:lnTo>
                  <a:pt x="1169606" y="752208"/>
                </a:lnTo>
                <a:lnTo>
                  <a:pt x="944681" y="936488"/>
                </a:lnTo>
                <a:lnTo>
                  <a:pt x="676427" y="1161194"/>
                </a:lnTo>
                <a:lnTo>
                  <a:pt x="418878" y="1381779"/>
                </a:lnTo>
                <a:lnTo>
                  <a:pt x="577473" y="1248924"/>
                </a:lnTo>
                <a:lnTo>
                  <a:pt x="755619" y="1102990"/>
                </a:lnTo>
                <a:lnTo>
                  <a:pt x="935390" y="959216"/>
                </a:lnTo>
                <a:lnTo>
                  <a:pt x="1116389" y="818020"/>
                </a:lnTo>
                <a:lnTo>
                  <a:pt x="1252705" y="714063"/>
                </a:lnTo>
                <a:lnTo>
                  <a:pt x="1389320" y="611966"/>
                </a:lnTo>
                <a:lnTo>
                  <a:pt x="1526067" y="511903"/>
                </a:lnTo>
                <a:lnTo>
                  <a:pt x="1662779" y="414049"/>
                </a:lnTo>
                <a:lnTo>
                  <a:pt x="1799287" y="318580"/>
                </a:lnTo>
                <a:lnTo>
                  <a:pt x="1935425" y="225671"/>
                </a:lnTo>
                <a:lnTo>
                  <a:pt x="2071024" y="135498"/>
                </a:lnTo>
                <a:lnTo>
                  <a:pt x="2205917" y="48236"/>
                </a:lnTo>
                <a:lnTo>
                  <a:pt x="2282262" y="0"/>
                </a:lnTo>
                <a:close/>
              </a:path>
            </a:pathLst>
          </a:custGeom>
          <a:solidFill>
            <a:srgbClr val="008236"/>
          </a:solidFill>
        </p:spPr>
        <p:txBody>
          <a:bodyPr wrap="square" lIns="0" tIns="0" rIns="0" bIns="0" rtlCol="0"/>
          <a:lstStyle/>
          <a:p>
            <a:endParaRPr sz="1855"/>
          </a:p>
        </p:txBody>
      </p:sp>
      <p:sp>
        <p:nvSpPr>
          <p:cNvPr id="24" name="bk object 24"/>
          <p:cNvSpPr/>
          <p:nvPr/>
        </p:nvSpPr>
        <p:spPr>
          <a:xfrm>
            <a:off x="0" y="0"/>
            <a:ext cx="2007216" cy="1743710"/>
          </a:xfrm>
          <a:custGeom>
            <a:avLst/>
            <a:gdLst/>
            <a:ahLst/>
            <a:cxnLst/>
            <a:rect l="l" t="t" r="r" b="b"/>
            <a:pathLst>
              <a:path w="1948180" h="1743710">
                <a:moveTo>
                  <a:pt x="1947919" y="0"/>
                </a:moveTo>
                <a:lnTo>
                  <a:pt x="1917909" y="0"/>
                </a:lnTo>
                <a:lnTo>
                  <a:pt x="662601" y="1123874"/>
                </a:lnTo>
                <a:lnTo>
                  <a:pt x="343088" y="1414479"/>
                </a:lnTo>
                <a:lnTo>
                  <a:pt x="0" y="1731988"/>
                </a:lnTo>
                <a:lnTo>
                  <a:pt x="0" y="1743287"/>
                </a:lnTo>
                <a:lnTo>
                  <a:pt x="673126" y="1123867"/>
                </a:lnTo>
                <a:lnTo>
                  <a:pt x="1102602" y="735262"/>
                </a:lnTo>
                <a:lnTo>
                  <a:pt x="1405087" y="466761"/>
                </a:lnTo>
                <a:lnTo>
                  <a:pt x="1664072" y="241318"/>
                </a:lnTo>
                <a:lnTo>
                  <a:pt x="1878863" y="58080"/>
                </a:lnTo>
                <a:lnTo>
                  <a:pt x="1947919" y="0"/>
                </a:lnTo>
                <a:close/>
              </a:path>
            </a:pathLst>
          </a:custGeom>
          <a:solidFill>
            <a:srgbClr val="FFFFFF"/>
          </a:solidFill>
        </p:spPr>
        <p:txBody>
          <a:bodyPr wrap="square" lIns="0" tIns="0" rIns="0" bIns="0" rtlCol="0"/>
          <a:lstStyle/>
          <a:p>
            <a:endParaRPr sz="1855"/>
          </a:p>
        </p:txBody>
      </p:sp>
      <p:sp>
        <p:nvSpPr>
          <p:cNvPr id="2" name="Holder 2"/>
          <p:cNvSpPr>
            <a:spLocks noGrp="1"/>
          </p:cNvSpPr>
          <p:nvPr>
            <p:ph type="title"/>
          </p:nvPr>
        </p:nvSpPr>
        <p:spPr>
          <a:xfrm>
            <a:off x="1800478" y="923618"/>
            <a:ext cx="6762249" cy="389890"/>
          </a:xfrm>
          <a:prstGeom prst="rect">
            <a:avLst/>
          </a:prstGeo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dirty="0"/>
          </a:p>
        </p:txBody>
      </p:sp>
      <p:sp>
        <p:nvSpPr>
          <p:cNvPr id="3" name="Holder 3"/>
          <p:cNvSpPr>
            <a:spLocks noGrp="1"/>
          </p:cNvSpPr>
          <p:nvPr>
            <p:ph type="body" idx="1" hasCustomPrompt="1"/>
          </p:nvPr>
        </p:nvSpPr>
        <p:spPr>
          <a:xfrm>
            <a:off x="1823095" y="1905000"/>
            <a:ext cx="6717012" cy="2032000"/>
          </a:xfrm>
          <a:prstGeom prst="rect">
            <a:avLst/>
          </a:prstGeom>
        </p:spPr>
        <p:txBody>
          <a:bodyPr lIns="0" tIns="0" rIns="0" bIns="0"/>
          <a:lstStyle>
            <a:lvl1pPr marL="180975" marR="3810" indent="-171450">
              <a:lnSpc>
                <a:spcPct val="100000"/>
              </a:lnSpc>
              <a:buChar char="•"/>
              <a:tabLst>
                <a:tab pos="180499" algn="l"/>
                <a:tab pos="180975" algn="l"/>
              </a:tabLst>
              <a:defRPr sz="1855" b="0" i="0">
                <a:solidFill>
                  <a:schemeClr val="tx1"/>
                </a:solidFill>
              </a:defRPr>
            </a:lvl1pPr>
          </a:lstStyle>
          <a:p>
            <a:pPr marL="241300" indent="-228600">
              <a:lnSpc>
                <a:spcPct val="100000"/>
              </a:lnSpc>
              <a:buChar char="•"/>
              <a:tabLst>
                <a:tab pos="240665" algn="l"/>
                <a:tab pos="241300" algn="l"/>
              </a:tabLst>
            </a:pPr>
            <a:r>
              <a:rPr lang="en-US" sz="1236" dirty="0">
                <a:solidFill>
                  <a:srgbClr val="008236"/>
                </a:solidFill>
                <a:latin typeface="Myriad Pro"/>
                <a:cs typeface="Myriad Pro"/>
              </a:rPr>
              <a:t>SUB HEADING</a:t>
            </a:r>
            <a:r>
              <a:rPr lang="en-US" sz="1236" spc="-103" dirty="0">
                <a:solidFill>
                  <a:srgbClr val="008236"/>
                </a:solidFill>
                <a:latin typeface="Myriad Pro"/>
                <a:cs typeface="Myriad Pro"/>
              </a:rPr>
              <a:t> </a:t>
            </a:r>
            <a:r>
              <a:rPr lang="en-US" sz="1236" dirty="0">
                <a:solidFill>
                  <a:srgbClr val="008236"/>
                </a:solidFill>
                <a:latin typeface="Myriad Pro"/>
                <a:cs typeface="Myriad Pro"/>
              </a:rPr>
              <a:t>ONE</a:t>
            </a:r>
            <a:endParaRPr lang="en-US" sz="1236" dirty="0">
              <a:latin typeface="Myriad Pro"/>
              <a:cs typeface="Myriad Pro"/>
            </a:endParaRPr>
          </a:p>
          <a:p>
            <a:pPr marL="241300" marR="5080">
              <a:lnSpc>
                <a:spcPct val="100000"/>
              </a:lnSpc>
            </a:pPr>
            <a:r>
              <a:rPr lang="en-US" sz="1236" dirty="0" err="1">
                <a:solidFill>
                  <a:srgbClr val="545656"/>
                </a:solidFill>
                <a:latin typeface="Myriad Pro"/>
                <a:cs typeface="Myriad Pro"/>
              </a:rPr>
              <a:t>Opes</a:t>
            </a:r>
            <a:r>
              <a:rPr lang="en-US" sz="1236" dirty="0">
                <a:solidFill>
                  <a:srgbClr val="545656"/>
                </a:solidFill>
                <a:latin typeface="Myriad Pro"/>
                <a:cs typeface="Myriad Pro"/>
              </a:rPr>
              <a:t> </a:t>
            </a:r>
            <a:r>
              <a:rPr lang="en-US" sz="1236" dirty="0" err="1">
                <a:solidFill>
                  <a:srgbClr val="545656"/>
                </a:solidFill>
                <a:latin typeface="Myriad Pro"/>
                <a:cs typeface="Myriad Pro"/>
              </a:rPr>
              <a:t>sed</a:t>
            </a:r>
            <a:r>
              <a:rPr lang="en-US" sz="1236" dirty="0">
                <a:solidFill>
                  <a:srgbClr val="545656"/>
                </a:solidFill>
                <a:latin typeface="Myriad Pro"/>
                <a:cs typeface="Myriad Pro"/>
              </a:rPr>
              <a:t> </a:t>
            </a:r>
            <a:r>
              <a:rPr lang="en-US" sz="1236" spc="-5" dirty="0" err="1">
                <a:solidFill>
                  <a:srgbClr val="545656"/>
                </a:solidFill>
                <a:latin typeface="Myriad Pro"/>
                <a:cs typeface="Myriad Pro"/>
              </a:rPr>
              <a:t>nonummy</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tation</a:t>
            </a:r>
            <a:r>
              <a:rPr lang="en-US" sz="1236" spc="-5" dirty="0">
                <a:solidFill>
                  <a:srgbClr val="545656"/>
                </a:solidFill>
                <a:latin typeface="Myriad Pro"/>
                <a:cs typeface="Myriad Pro"/>
              </a:rPr>
              <a:t> </a:t>
            </a:r>
            <a:r>
              <a:rPr lang="en-US" sz="1236" dirty="0" err="1">
                <a:solidFill>
                  <a:srgbClr val="545656"/>
                </a:solidFill>
                <a:latin typeface="Myriad Pro"/>
                <a:cs typeface="Myriad Pro"/>
              </a:rPr>
              <a:t>augue</a:t>
            </a:r>
            <a:r>
              <a:rPr lang="en-US" sz="1236" dirty="0">
                <a:solidFill>
                  <a:srgbClr val="545656"/>
                </a:solidFill>
                <a:latin typeface="Myriad Pro"/>
                <a:cs typeface="Myriad Pro"/>
              </a:rPr>
              <a:t> </a:t>
            </a:r>
            <a:r>
              <a:rPr lang="en-US" sz="1236" spc="-5" dirty="0" err="1">
                <a:solidFill>
                  <a:srgbClr val="545656"/>
                </a:solidFill>
                <a:latin typeface="Myriad Pro"/>
                <a:cs typeface="Myriad Pro"/>
              </a:rPr>
              <a:t>pecus</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Venio</a:t>
            </a:r>
            <a:r>
              <a:rPr lang="en-US" sz="1236" spc="-10" dirty="0">
                <a:solidFill>
                  <a:srgbClr val="545656"/>
                </a:solidFill>
                <a:latin typeface="Myriad Pro"/>
                <a:cs typeface="Myriad Pro"/>
              </a:rPr>
              <a:t> </a:t>
            </a:r>
            <a:r>
              <a:rPr lang="en-US" sz="1236" spc="-5" dirty="0" err="1">
                <a:solidFill>
                  <a:srgbClr val="545656"/>
                </a:solidFill>
                <a:latin typeface="Myriad Pro"/>
                <a:cs typeface="Myriad Pro"/>
              </a:rPr>
              <a:t>regula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ea</a:t>
            </a:r>
            <a:r>
              <a:rPr lang="en-US" sz="1236" dirty="0">
                <a:solidFill>
                  <a:srgbClr val="545656"/>
                </a:solidFill>
                <a:latin typeface="Myriad Pro"/>
                <a:cs typeface="Myriad Pro"/>
              </a:rPr>
              <a:t> </a:t>
            </a:r>
            <a:r>
              <a:rPr lang="en-US" sz="1236" spc="-5" dirty="0" err="1">
                <a:solidFill>
                  <a:srgbClr val="545656"/>
                </a:solidFill>
                <a:latin typeface="Myriad Pro"/>
                <a:cs typeface="Myriad Pro"/>
              </a:rPr>
              <a:t>fatua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incassum</a:t>
            </a:r>
            <a:r>
              <a:rPr lang="en-US" sz="1236" dirty="0">
                <a:solidFill>
                  <a:srgbClr val="545656"/>
                </a:solidFill>
                <a:latin typeface="Myriad Pro"/>
                <a:cs typeface="Myriad Pro"/>
              </a:rPr>
              <a:t>. </a:t>
            </a:r>
            <a:r>
              <a:rPr lang="en-US" sz="1236" dirty="0" err="1">
                <a:solidFill>
                  <a:srgbClr val="545656"/>
                </a:solidFill>
                <a:latin typeface="Myriad Pro"/>
                <a:cs typeface="Myriad Pro"/>
              </a:rPr>
              <a:t>Nisl</a:t>
            </a:r>
            <a:r>
              <a:rPr lang="en-US" sz="1236" dirty="0">
                <a:solidFill>
                  <a:srgbClr val="545656"/>
                </a:solidFill>
                <a:latin typeface="Myriad Pro"/>
                <a:cs typeface="Myriad Pro"/>
              </a:rPr>
              <a:t>  </a:t>
            </a:r>
            <a:r>
              <a:rPr lang="en-US" sz="1236" dirty="0" err="1">
                <a:solidFill>
                  <a:srgbClr val="545656"/>
                </a:solidFill>
                <a:latin typeface="Myriad Pro"/>
                <a:cs typeface="Myriad Pro"/>
              </a:rPr>
              <a:t>quia</a:t>
            </a:r>
            <a:r>
              <a:rPr lang="en-US" sz="1236" dirty="0">
                <a:solidFill>
                  <a:srgbClr val="545656"/>
                </a:solidFill>
                <a:latin typeface="Myriad Pro"/>
                <a:cs typeface="Myriad Pro"/>
              </a:rPr>
              <a:t> et </a:t>
            </a:r>
            <a:r>
              <a:rPr lang="en-US" sz="1236" spc="-5" dirty="0" err="1">
                <a:solidFill>
                  <a:srgbClr val="545656"/>
                </a:solidFill>
                <a:latin typeface="Myriad Pro"/>
                <a:cs typeface="Myriad Pro"/>
              </a:rPr>
              <a:t>aliquip</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scisco</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roto</a:t>
            </a:r>
            <a:r>
              <a:rPr lang="en-US" sz="1236" spc="-10" dirty="0">
                <a:solidFill>
                  <a:srgbClr val="545656"/>
                </a:solidFill>
                <a:latin typeface="Myriad Pro"/>
                <a:cs typeface="Myriad Pro"/>
              </a:rPr>
              <a:t> </a:t>
            </a:r>
            <a:r>
              <a:rPr lang="en-US" sz="1236" dirty="0">
                <a:solidFill>
                  <a:srgbClr val="545656"/>
                </a:solidFill>
                <a:latin typeface="Myriad Pro"/>
                <a:cs typeface="Myriad Pro"/>
              </a:rPr>
              <a:t>minim</a:t>
            </a:r>
            <a:r>
              <a:rPr lang="en-US" sz="1236" spc="-36" dirty="0">
                <a:solidFill>
                  <a:srgbClr val="545656"/>
                </a:solidFill>
                <a:latin typeface="Myriad Pro"/>
                <a:cs typeface="Myriad Pro"/>
              </a:rPr>
              <a:t> </a:t>
            </a:r>
            <a:r>
              <a:rPr lang="en-US" sz="1236" dirty="0" err="1">
                <a:solidFill>
                  <a:srgbClr val="545656"/>
                </a:solidFill>
                <a:latin typeface="Myriad Pro"/>
                <a:cs typeface="Myriad Pro"/>
              </a:rPr>
              <a:t>ali</a:t>
            </a:r>
            <a:endParaRPr lang="en-US" sz="1236" dirty="0">
              <a:latin typeface="Myriad Pro"/>
              <a:cs typeface="Myriad Pro"/>
            </a:endParaRPr>
          </a:p>
          <a:p>
            <a:pPr>
              <a:lnSpc>
                <a:spcPct val="100000"/>
              </a:lnSpc>
            </a:pPr>
            <a:endParaRPr lang="en-US" sz="1288" dirty="0">
              <a:latin typeface="Times New Roman"/>
              <a:cs typeface="Times New Roman"/>
            </a:endParaRPr>
          </a:p>
          <a:p>
            <a:pPr lvl="0"/>
            <a:endParaRPr lang="en-US" dirty="0"/>
          </a:p>
        </p:txBody>
      </p:sp>
      <p:sp>
        <p:nvSpPr>
          <p:cNvPr id="13" name="object 4"/>
          <p:cNvSpPr txBox="1"/>
          <p:nvPr userDrawn="1"/>
        </p:nvSpPr>
        <p:spPr>
          <a:xfrm>
            <a:off x="7071577" y="7253353"/>
            <a:ext cx="904817" cy="285335"/>
          </a:xfrm>
          <a:prstGeom prst="rect">
            <a:avLst/>
          </a:prstGeom>
        </p:spPr>
        <p:txBody>
          <a:bodyPr vert="horz" wrap="square" lIns="0" tIns="0" rIns="0" bIns="0" rtlCol="0">
            <a:spAutoFit/>
          </a:bodyPr>
          <a:lstStyle/>
          <a:p>
            <a:pPr marL="13085">
              <a:lnSpc>
                <a:spcPct val="100000"/>
              </a:lnSpc>
            </a:pPr>
            <a:r>
              <a:rPr sz="927" spc="-5" dirty="0">
                <a:solidFill>
                  <a:srgbClr val="FFFFFF"/>
                </a:solidFill>
                <a:latin typeface="Myriad Pro"/>
                <a:cs typeface="Myriad Pro"/>
              </a:rPr>
              <a:t>Cuyahoga</a:t>
            </a:r>
            <a:r>
              <a:rPr sz="927" spc="-62" dirty="0">
                <a:solidFill>
                  <a:srgbClr val="FFFFFF"/>
                </a:solidFill>
                <a:latin typeface="Myriad Pro"/>
                <a:cs typeface="Myriad Pro"/>
              </a:rPr>
              <a:t> </a:t>
            </a:r>
            <a:r>
              <a:rPr sz="927" spc="-5" dirty="0">
                <a:solidFill>
                  <a:srgbClr val="FFFFFF"/>
                </a:solidFill>
                <a:latin typeface="Myriad Pro"/>
                <a:cs typeface="Myriad Pro"/>
              </a:rPr>
              <a:t>County</a:t>
            </a:r>
            <a:endParaRPr sz="927">
              <a:latin typeface="Myriad Pro"/>
              <a:cs typeface="Myriad Pro"/>
            </a:endParaRPr>
          </a:p>
        </p:txBody>
      </p:sp>
      <p:sp>
        <p:nvSpPr>
          <p:cNvPr id="14" name="object 5"/>
          <p:cNvSpPr txBox="1"/>
          <p:nvPr userDrawn="1"/>
        </p:nvSpPr>
        <p:spPr>
          <a:xfrm>
            <a:off x="8044645" y="7253353"/>
            <a:ext cx="967625" cy="285335"/>
          </a:xfrm>
          <a:prstGeom prst="rect">
            <a:avLst/>
          </a:prstGeom>
        </p:spPr>
        <p:txBody>
          <a:bodyPr vert="horz" wrap="square" lIns="0" tIns="0" rIns="0" bIns="0" rtlCol="0">
            <a:spAutoFit/>
          </a:bodyPr>
          <a:lstStyle/>
          <a:p>
            <a:pPr marL="13085">
              <a:lnSpc>
                <a:spcPct val="100000"/>
              </a:lnSpc>
            </a:pPr>
            <a:r>
              <a:rPr sz="927" spc="-10" dirty="0">
                <a:solidFill>
                  <a:srgbClr val="FFFFFF"/>
                </a:solidFill>
                <a:latin typeface="Myriad Pro"/>
                <a:cs typeface="Myriad Pro"/>
              </a:rPr>
              <a:t>Together </a:t>
            </a:r>
            <a:r>
              <a:rPr sz="927" spc="-15" dirty="0">
                <a:solidFill>
                  <a:srgbClr val="FFFFFF"/>
                </a:solidFill>
                <a:latin typeface="Myriad Pro"/>
                <a:cs typeface="Myriad Pro"/>
              </a:rPr>
              <a:t>We</a:t>
            </a:r>
            <a:r>
              <a:rPr sz="927" spc="-144" dirty="0">
                <a:solidFill>
                  <a:srgbClr val="FFFFFF"/>
                </a:solidFill>
                <a:latin typeface="Myriad Pro"/>
                <a:cs typeface="Myriad Pro"/>
              </a:rPr>
              <a:t> </a:t>
            </a:r>
            <a:r>
              <a:rPr sz="927" spc="-5" dirty="0">
                <a:solidFill>
                  <a:srgbClr val="FFFFFF"/>
                </a:solidFill>
                <a:latin typeface="Myriad Pro"/>
                <a:cs typeface="Myriad Pro"/>
              </a:rPr>
              <a:t>Thrive</a:t>
            </a:r>
            <a:endParaRPr sz="927" dirty="0">
              <a:latin typeface="Myriad Pro"/>
              <a:cs typeface="Myriad Pro"/>
            </a:endParaRPr>
          </a:p>
        </p:txBody>
      </p:sp>
      <p:sp>
        <p:nvSpPr>
          <p:cNvPr id="15" name="object 6"/>
          <p:cNvSpPr/>
          <p:nvPr userDrawn="1"/>
        </p:nvSpPr>
        <p:spPr>
          <a:xfrm>
            <a:off x="8015908" y="7245630"/>
            <a:ext cx="0" cy="146050"/>
          </a:xfrm>
          <a:custGeom>
            <a:avLst/>
            <a:gdLst/>
            <a:ahLst/>
            <a:cxnLst/>
            <a:rect l="l" t="t" r="r" b="b"/>
            <a:pathLst>
              <a:path h="146050">
                <a:moveTo>
                  <a:pt x="0" y="0"/>
                </a:moveTo>
                <a:lnTo>
                  <a:pt x="0" y="146024"/>
                </a:lnTo>
              </a:path>
            </a:pathLst>
          </a:custGeom>
          <a:ln w="6350">
            <a:solidFill>
              <a:srgbClr val="FFFFFF"/>
            </a:solidFill>
          </a:ln>
        </p:spPr>
        <p:txBody>
          <a:bodyPr wrap="square" lIns="0" tIns="0" rIns="0" bIns="0" rtlCol="0"/>
          <a:lstStyle/>
          <a:p>
            <a:endParaRPr sz="1855"/>
          </a:p>
        </p:txBody>
      </p:sp>
    </p:spTree>
    <p:extLst>
      <p:ext uri="{BB962C8B-B14F-4D97-AF65-F5344CB8AC3E}">
        <p14:creationId xmlns:p14="http://schemas.microsoft.com/office/powerpoint/2010/main" val="2768332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125" y="517530"/>
            <a:ext cx="3343179" cy="1814513"/>
          </a:xfrm>
        </p:spPr>
        <p:txBody>
          <a:bodyPr anchor="b"/>
          <a:lstStyle>
            <a:lvl1pPr>
              <a:defRPr sz="3297"/>
            </a:lvl1pPr>
          </a:lstStyle>
          <a:p>
            <a:r>
              <a:rPr lang="en-US"/>
              <a:t>Click to edit Master title style</a:t>
            </a:r>
          </a:p>
        </p:txBody>
      </p:sp>
      <p:sp>
        <p:nvSpPr>
          <p:cNvPr id="3" name="Content Placeholder 2"/>
          <p:cNvSpPr>
            <a:spLocks noGrp="1"/>
          </p:cNvSpPr>
          <p:nvPr>
            <p:ph idx="1"/>
          </p:nvPr>
        </p:nvSpPr>
        <p:spPr>
          <a:xfrm>
            <a:off x="4406324" y="1119188"/>
            <a:ext cx="5245389" cy="5522912"/>
          </a:xfrm>
        </p:spPr>
        <p:txBody>
          <a:bodyPr/>
          <a:lstStyle>
            <a:lvl1pPr>
              <a:defRPr sz="3297"/>
            </a:lvl1pPr>
            <a:lvl2pPr>
              <a:defRPr sz="2885"/>
            </a:lvl2pPr>
            <a:lvl3pPr>
              <a:defRPr sz="2473"/>
            </a:lvl3pPr>
            <a:lvl4pPr>
              <a:defRPr sz="2061"/>
            </a:lvl4pPr>
            <a:lvl5pPr>
              <a:defRPr sz="2061"/>
            </a:lvl5pPr>
            <a:lvl6pPr>
              <a:defRPr sz="2061"/>
            </a:lvl6pPr>
            <a:lvl7pPr>
              <a:defRPr sz="2061"/>
            </a:lvl7pPr>
            <a:lvl8pPr>
              <a:defRPr sz="2061"/>
            </a:lvl8pPr>
            <a:lvl9pPr>
              <a:defRPr sz="20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3125" y="2332043"/>
            <a:ext cx="3343179" cy="4319587"/>
          </a:xfrm>
        </p:spPr>
        <p:txBody>
          <a:bodyPr/>
          <a:lstStyle>
            <a:lvl1pPr marL="0" indent="0">
              <a:buNone/>
              <a:defRPr sz="1648"/>
            </a:lvl1pPr>
            <a:lvl2pPr marL="471041" indent="0">
              <a:buNone/>
              <a:defRPr sz="1442"/>
            </a:lvl2pPr>
            <a:lvl3pPr marL="942083" indent="0">
              <a:buNone/>
              <a:defRPr sz="1236"/>
            </a:lvl3pPr>
            <a:lvl4pPr marL="1413124" indent="0">
              <a:buNone/>
              <a:defRPr sz="1030"/>
            </a:lvl4pPr>
            <a:lvl5pPr marL="1884166" indent="0">
              <a:buNone/>
              <a:defRPr sz="1030"/>
            </a:lvl5pPr>
            <a:lvl6pPr marL="2355207" indent="0">
              <a:buNone/>
              <a:defRPr sz="1030"/>
            </a:lvl6pPr>
            <a:lvl7pPr marL="2826248" indent="0">
              <a:buNone/>
              <a:defRPr sz="1030"/>
            </a:lvl7pPr>
            <a:lvl8pPr marL="3297290" indent="0">
              <a:buNone/>
              <a:defRPr sz="1030"/>
            </a:lvl8pPr>
            <a:lvl9pPr marL="3768331" indent="0">
              <a:buNone/>
              <a:defRPr sz="103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2087988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125" y="517530"/>
            <a:ext cx="3343179" cy="1814513"/>
          </a:xfrm>
        </p:spPr>
        <p:txBody>
          <a:bodyPr anchor="b"/>
          <a:lstStyle>
            <a:lvl1pPr>
              <a:defRPr sz="3297"/>
            </a:lvl1pPr>
          </a:lstStyle>
          <a:p>
            <a:r>
              <a:rPr lang="en-US"/>
              <a:t>Click to edit Master title style</a:t>
            </a:r>
          </a:p>
        </p:txBody>
      </p:sp>
      <p:sp>
        <p:nvSpPr>
          <p:cNvPr id="3" name="Picture Placeholder 2"/>
          <p:cNvSpPr>
            <a:spLocks noGrp="1"/>
          </p:cNvSpPr>
          <p:nvPr>
            <p:ph type="pic" idx="1"/>
          </p:nvPr>
        </p:nvSpPr>
        <p:spPr>
          <a:xfrm>
            <a:off x="4406324" y="1119188"/>
            <a:ext cx="5245389" cy="5522912"/>
          </a:xfrm>
        </p:spPr>
        <p:txBody>
          <a:bodyPr/>
          <a:lstStyle>
            <a:lvl1pPr marL="0" indent="0">
              <a:buNone/>
              <a:defRPr sz="3297"/>
            </a:lvl1pPr>
            <a:lvl2pPr marL="471041" indent="0">
              <a:buNone/>
              <a:defRPr sz="2885"/>
            </a:lvl2pPr>
            <a:lvl3pPr marL="942083" indent="0">
              <a:buNone/>
              <a:defRPr sz="2473"/>
            </a:lvl3pPr>
            <a:lvl4pPr marL="1413124" indent="0">
              <a:buNone/>
              <a:defRPr sz="2061"/>
            </a:lvl4pPr>
            <a:lvl5pPr marL="1884166" indent="0">
              <a:buNone/>
              <a:defRPr sz="2061"/>
            </a:lvl5pPr>
            <a:lvl6pPr marL="2355207" indent="0">
              <a:buNone/>
              <a:defRPr sz="2061"/>
            </a:lvl6pPr>
            <a:lvl7pPr marL="2826248" indent="0">
              <a:buNone/>
              <a:defRPr sz="2061"/>
            </a:lvl7pPr>
            <a:lvl8pPr marL="3297290" indent="0">
              <a:buNone/>
              <a:defRPr sz="2061"/>
            </a:lvl8pPr>
            <a:lvl9pPr marL="3768331" indent="0">
              <a:buNone/>
              <a:defRPr sz="2061"/>
            </a:lvl9pPr>
          </a:lstStyle>
          <a:p>
            <a:r>
              <a:rPr lang="en-US"/>
              <a:t>Click icon to add picture</a:t>
            </a:r>
          </a:p>
        </p:txBody>
      </p:sp>
      <p:sp>
        <p:nvSpPr>
          <p:cNvPr id="4" name="Text Placeholder 3"/>
          <p:cNvSpPr>
            <a:spLocks noGrp="1"/>
          </p:cNvSpPr>
          <p:nvPr>
            <p:ph type="body" sz="half" idx="2"/>
          </p:nvPr>
        </p:nvSpPr>
        <p:spPr>
          <a:xfrm>
            <a:off x="713125" y="2332043"/>
            <a:ext cx="3343179" cy="4319587"/>
          </a:xfrm>
        </p:spPr>
        <p:txBody>
          <a:bodyPr/>
          <a:lstStyle>
            <a:lvl1pPr marL="0" indent="0">
              <a:buNone/>
              <a:defRPr sz="1648"/>
            </a:lvl1pPr>
            <a:lvl2pPr marL="471041" indent="0">
              <a:buNone/>
              <a:defRPr sz="1442"/>
            </a:lvl2pPr>
            <a:lvl3pPr marL="942083" indent="0">
              <a:buNone/>
              <a:defRPr sz="1236"/>
            </a:lvl3pPr>
            <a:lvl4pPr marL="1413124" indent="0">
              <a:buNone/>
              <a:defRPr sz="1030"/>
            </a:lvl4pPr>
            <a:lvl5pPr marL="1884166" indent="0">
              <a:buNone/>
              <a:defRPr sz="1030"/>
            </a:lvl5pPr>
            <a:lvl6pPr marL="2355207" indent="0">
              <a:buNone/>
              <a:defRPr sz="1030"/>
            </a:lvl6pPr>
            <a:lvl7pPr marL="2826248" indent="0">
              <a:buNone/>
              <a:defRPr sz="1030"/>
            </a:lvl7pPr>
            <a:lvl8pPr marL="3297290" indent="0">
              <a:buNone/>
              <a:defRPr sz="1030"/>
            </a:lvl8pPr>
            <a:lvl9pPr marL="3768331" indent="0">
              <a:buNone/>
              <a:defRPr sz="103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4248812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145719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838" y="414343"/>
            <a:ext cx="2234238" cy="6586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3127" y="414343"/>
            <a:ext cx="6545695" cy="6586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90E36-415A-4C2B-8EFB-B2B2C6BEC9F7}" type="slidenum">
              <a:rPr lang="en-US" smtClean="0"/>
              <a:t>‹#›</a:t>
            </a:fld>
            <a:endParaRPr lang="en-US"/>
          </a:p>
        </p:txBody>
      </p:sp>
    </p:spTree>
    <p:extLst>
      <p:ext uri="{BB962C8B-B14F-4D97-AF65-F5344CB8AC3E}">
        <p14:creationId xmlns:p14="http://schemas.microsoft.com/office/powerpoint/2010/main" val="914554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77240" y="2409444"/>
            <a:ext cx="8808720" cy="369332"/>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554480" y="4352548"/>
            <a:ext cx="7254240"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50218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k object 16"/>
          <p:cNvSpPr/>
          <p:nvPr/>
        </p:nvSpPr>
        <p:spPr>
          <a:xfrm>
            <a:off x="0" y="6944868"/>
            <a:ext cx="10363200" cy="828040"/>
          </a:xfrm>
          <a:custGeom>
            <a:avLst/>
            <a:gdLst/>
            <a:ahLst/>
            <a:cxnLst/>
            <a:rect l="l" t="t" r="r" b="b"/>
            <a:pathLst>
              <a:path w="10058400" h="828040">
                <a:moveTo>
                  <a:pt x="0" y="827531"/>
                </a:moveTo>
                <a:lnTo>
                  <a:pt x="10058400" y="827531"/>
                </a:lnTo>
                <a:lnTo>
                  <a:pt x="10058400" y="0"/>
                </a:lnTo>
                <a:lnTo>
                  <a:pt x="0" y="0"/>
                </a:lnTo>
                <a:lnTo>
                  <a:pt x="0" y="827531"/>
                </a:lnTo>
                <a:close/>
              </a:path>
            </a:pathLst>
          </a:custGeom>
          <a:solidFill>
            <a:srgbClr val="1A5586"/>
          </a:solidFill>
        </p:spPr>
        <p:txBody>
          <a:bodyPr wrap="square" lIns="0" tIns="0" rIns="0" bIns="0" rtlCol="0"/>
          <a:lstStyle/>
          <a:p>
            <a:endParaRPr sz="1855"/>
          </a:p>
        </p:txBody>
      </p:sp>
      <p:sp>
        <p:nvSpPr>
          <p:cNvPr id="17" name="bk object 17"/>
          <p:cNvSpPr/>
          <p:nvPr/>
        </p:nvSpPr>
        <p:spPr>
          <a:xfrm>
            <a:off x="9063093" y="7077199"/>
            <a:ext cx="583610" cy="566445"/>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3" y="0"/>
            <a:ext cx="2896331" cy="1760220"/>
          </a:xfrm>
          <a:custGeom>
            <a:avLst/>
            <a:gdLst/>
            <a:ahLst/>
            <a:cxnLst/>
            <a:rect l="l" t="t" r="r" b="b"/>
            <a:pathLst>
              <a:path w="2811145" h="1760220">
                <a:moveTo>
                  <a:pt x="2811125" y="0"/>
                </a:moveTo>
                <a:lnTo>
                  <a:pt x="0" y="0"/>
                </a:lnTo>
                <a:lnTo>
                  <a:pt x="0" y="1759925"/>
                </a:lnTo>
                <a:lnTo>
                  <a:pt x="343912" y="1485065"/>
                </a:lnTo>
                <a:lnTo>
                  <a:pt x="1120422" y="914196"/>
                </a:lnTo>
                <a:lnTo>
                  <a:pt x="1921256" y="414304"/>
                </a:lnTo>
                <a:lnTo>
                  <a:pt x="2535215" y="96839"/>
                </a:lnTo>
                <a:lnTo>
                  <a:pt x="2811125" y="0"/>
                </a:lnTo>
                <a:close/>
              </a:path>
            </a:pathLst>
          </a:custGeom>
          <a:solidFill>
            <a:srgbClr val="1A5586"/>
          </a:solidFill>
        </p:spPr>
        <p:txBody>
          <a:bodyPr wrap="square" lIns="0" tIns="0" rIns="0" bIns="0" rtlCol="0"/>
          <a:lstStyle/>
          <a:p>
            <a:endParaRPr sz="1855"/>
          </a:p>
        </p:txBody>
      </p:sp>
      <p:sp>
        <p:nvSpPr>
          <p:cNvPr id="19" name="bk object 19"/>
          <p:cNvSpPr/>
          <p:nvPr/>
        </p:nvSpPr>
        <p:spPr>
          <a:xfrm>
            <a:off x="1254864" y="0"/>
            <a:ext cx="2122361" cy="887094"/>
          </a:xfrm>
          <a:custGeom>
            <a:avLst/>
            <a:gdLst/>
            <a:ahLst/>
            <a:cxnLst/>
            <a:rect l="l" t="t" r="r" b="b"/>
            <a:pathLst>
              <a:path w="2059939" h="887094">
                <a:moveTo>
                  <a:pt x="2059526" y="0"/>
                </a:moveTo>
                <a:lnTo>
                  <a:pt x="1606776" y="0"/>
                </a:lnTo>
                <a:lnTo>
                  <a:pt x="1582770" y="9953"/>
                </a:lnTo>
                <a:lnTo>
                  <a:pt x="1486765" y="51116"/>
                </a:lnTo>
                <a:lnTo>
                  <a:pt x="1390025" y="94370"/>
                </a:lnTo>
                <a:lnTo>
                  <a:pt x="1292623" y="139655"/>
                </a:lnTo>
                <a:lnTo>
                  <a:pt x="1194634" y="186914"/>
                </a:lnTo>
                <a:lnTo>
                  <a:pt x="1096132" y="236088"/>
                </a:lnTo>
                <a:lnTo>
                  <a:pt x="997192" y="287120"/>
                </a:lnTo>
                <a:lnTo>
                  <a:pt x="897887" y="339951"/>
                </a:lnTo>
                <a:lnTo>
                  <a:pt x="798292" y="394522"/>
                </a:lnTo>
                <a:lnTo>
                  <a:pt x="698481" y="450776"/>
                </a:lnTo>
                <a:lnTo>
                  <a:pt x="598528" y="508654"/>
                </a:lnTo>
                <a:lnTo>
                  <a:pt x="498509" y="568098"/>
                </a:lnTo>
                <a:lnTo>
                  <a:pt x="398496" y="629050"/>
                </a:lnTo>
                <a:lnTo>
                  <a:pt x="298564" y="691451"/>
                </a:lnTo>
                <a:lnTo>
                  <a:pt x="198788" y="755243"/>
                </a:lnTo>
                <a:lnTo>
                  <a:pt x="99242" y="820368"/>
                </a:lnTo>
                <a:lnTo>
                  <a:pt x="0" y="886767"/>
                </a:lnTo>
                <a:lnTo>
                  <a:pt x="50739" y="853621"/>
                </a:lnTo>
                <a:lnTo>
                  <a:pt x="101590" y="821055"/>
                </a:lnTo>
                <a:lnTo>
                  <a:pt x="152544" y="789068"/>
                </a:lnTo>
                <a:lnTo>
                  <a:pt x="203589" y="757661"/>
                </a:lnTo>
                <a:lnTo>
                  <a:pt x="254714" y="726832"/>
                </a:lnTo>
                <a:lnTo>
                  <a:pt x="305909" y="696582"/>
                </a:lnTo>
                <a:lnTo>
                  <a:pt x="357163" y="666911"/>
                </a:lnTo>
                <a:lnTo>
                  <a:pt x="408465" y="637817"/>
                </a:lnTo>
                <a:lnTo>
                  <a:pt x="459805" y="609301"/>
                </a:lnTo>
                <a:lnTo>
                  <a:pt x="511171" y="581363"/>
                </a:lnTo>
                <a:lnTo>
                  <a:pt x="562554" y="554003"/>
                </a:lnTo>
                <a:lnTo>
                  <a:pt x="613942" y="527219"/>
                </a:lnTo>
                <a:lnTo>
                  <a:pt x="665324" y="501012"/>
                </a:lnTo>
                <a:lnTo>
                  <a:pt x="716690" y="475381"/>
                </a:lnTo>
                <a:lnTo>
                  <a:pt x="768030" y="450326"/>
                </a:lnTo>
                <a:lnTo>
                  <a:pt x="819332" y="425848"/>
                </a:lnTo>
                <a:lnTo>
                  <a:pt x="870585" y="401945"/>
                </a:lnTo>
                <a:lnTo>
                  <a:pt x="921780" y="378617"/>
                </a:lnTo>
                <a:lnTo>
                  <a:pt x="972905" y="355865"/>
                </a:lnTo>
                <a:lnTo>
                  <a:pt x="1023949" y="333687"/>
                </a:lnTo>
                <a:lnTo>
                  <a:pt x="1074902" y="312084"/>
                </a:lnTo>
                <a:lnTo>
                  <a:pt x="1125754" y="291055"/>
                </a:lnTo>
                <a:lnTo>
                  <a:pt x="1176492" y="270600"/>
                </a:lnTo>
                <a:lnTo>
                  <a:pt x="1227108" y="250719"/>
                </a:lnTo>
                <a:lnTo>
                  <a:pt x="1277589" y="231412"/>
                </a:lnTo>
                <a:lnTo>
                  <a:pt x="1327925" y="212677"/>
                </a:lnTo>
                <a:lnTo>
                  <a:pt x="1378105" y="194515"/>
                </a:lnTo>
                <a:lnTo>
                  <a:pt x="1428120" y="176926"/>
                </a:lnTo>
                <a:lnTo>
                  <a:pt x="1477957" y="159910"/>
                </a:lnTo>
                <a:lnTo>
                  <a:pt x="1527607" y="143465"/>
                </a:lnTo>
                <a:lnTo>
                  <a:pt x="1577058" y="127592"/>
                </a:lnTo>
                <a:lnTo>
                  <a:pt x="1626300" y="112291"/>
                </a:lnTo>
                <a:lnTo>
                  <a:pt x="1675322" y="97561"/>
                </a:lnTo>
                <a:lnTo>
                  <a:pt x="1724113" y="83402"/>
                </a:lnTo>
                <a:lnTo>
                  <a:pt x="1772663" y="69814"/>
                </a:lnTo>
                <a:lnTo>
                  <a:pt x="1820961" y="56796"/>
                </a:lnTo>
                <a:lnTo>
                  <a:pt x="1868996" y="44348"/>
                </a:lnTo>
                <a:lnTo>
                  <a:pt x="1916757" y="32471"/>
                </a:lnTo>
                <a:lnTo>
                  <a:pt x="1964234" y="21162"/>
                </a:lnTo>
                <a:lnTo>
                  <a:pt x="2011416" y="10424"/>
                </a:lnTo>
                <a:lnTo>
                  <a:pt x="2059526" y="0"/>
                </a:lnTo>
                <a:close/>
              </a:path>
            </a:pathLst>
          </a:custGeom>
          <a:solidFill>
            <a:srgbClr val="008236"/>
          </a:solidFill>
        </p:spPr>
        <p:txBody>
          <a:bodyPr wrap="square" lIns="0" tIns="0" rIns="0" bIns="0" rtlCol="0"/>
          <a:lstStyle/>
          <a:p>
            <a:endParaRPr sz="1855"/>
          </a:p>
        </p:txBody>
      </p:sp>
      <p:sp>
        <p:nvSpPr>
          <p:cNvPr id="20" name="bk object 20"/>
          <p:cNvSpPr/>
          <p:nvPr/>
        </p:nvSpPr>
        <p:spPr>
          <a:xfrm>
            <a:off x="1" y="0"/>
            <a:ext cx="2951942" cy="1784350"/>
          </a:xfrm>
          <a:custGeom>
            <a:avLst/>
            <a:gdLst/>
            <a:ahLst/>
            <a:cxnLst/>
            <a:rect l="l" t="t" r="r" b="b"/>
            <a:pathLst>
              <a:path w="2865120" h="1784350">
                <a:moveTo>
                  <a:pt x="2311929" y="242693"/>
                </a:moveTo>
                <a:lnTo>
                  <a:pt x="2265657" y="265540"/>
                </a:lnTo>
                <a:lnTo>
                  <a:pt x="2166183" y="315953"/>
                </a:lnTo>
                <a:lnTo>
                  <a:pt x="2066380" y="368250"/>
                </a:lnTo>
                <a:lnTo>
                  <a:pt x="1966323" y="422387"/>
                </a:lnTo>
                <a:lnTo>
                  <a:pt x="1866087" y="478318"/>
                </a:lnTo>
                <a:lnTo>
                  <a:pt x="1765746" y="536000"/>
                </a:lnTo>
                <a:lnTo>
                  <a:pt x="1665375" y="595387"/>
                </a:lnTo>
                <a:lnTo>
                  <a:pt x="1565048" y="656435"/>
                </a:lnTo>
                <a:lnTo>
                  <a:pt x="1464840" y="719100"/>
                </a:lnTo>
                <a:lnTo>
                  <a:pt x="1364825" y="783337"/>
                </a:lnTo>
                <a:lnTo>
                  <a:pt x="1265078" y="849102"/>
                </a:lnTo>
                <a:lnTo>
                  <a:pt x="839160" y="1139029"/>
                </a:lnTo>
                <a:lnTo>
                  <a:pt x="583826" y="1317830"/>
                </a:lnTo>
                <a:lnTo>
                  <a:pt x="414415" y="1439988"/>
                </a:lnTo>
                <a:lnTo>
                  <a:pt x="288801" y="1532976"/>
                </a:lnTo>
                <a:lnTo>
                  <a:pt x="206082" y="1595558"/>
                </a:lnTo>
                <a:lnTo>
                  <a:pt x="124391" y="1658575"/>
                </a:lnTo>
                <a:lnTo>
                  <a:pt x="43907" y="1721995"/>
                </a:lnTo>
                <a:lnTo>
                  <a:pt x="0" y="1757231"/>
                </a:lnTo>
                <a:lnTo>
                  <a:pt x="0" y="1783960"/>
                </a:lnTo>
                <a:lnTo>
                  <a:pt x="158266" y="1661399"/>
                </a:lnTo>
                <a:lnTo>
                  <a:pt x="330601" y="1530879"/>
                </a:lnTo>
                <a:lnTo>
                  <a:pt x="507155" y="1400207"/>
                </a:lnTo>
                <a:lnTo>
                  <a:pt x="687370" y="1269928"/>
                </a:lnTo>
                <a:lnTo>
                  <a:pt x="870689" y="1140588"/>
                </a:lnTo>
                <a:lnTo>
                  <a:pt x="1056554" y="1012732"/>
                </a:lnTo>
                <a:lnTo>
                  <a:pt x="1244407" y="886905"/>
                </a:lnTo>
                <a:lnTo>
                  <a:pt x="1433690" y="763653"/>
                </a:lnTo>
                <a:lnTo>
                  <a:pt x="1623847" y="643521"/>
                </a:lnTo>
                <a:lnTo>
                  <a:pt x="1766702" y="555798"/>
                </a:lnTo>
                <a:lnTo>
                  <a:pt x="1909499" y="470366"/>
                </a:lnTo>
                <a:lnTo>
                  <a:pt x="2052003" y="387457"/>
                </a:lnTo>
                <a:lnTo>
                  <a:pt x="2193979" y="307299"/>
                </a:lnTo>
                <a:lnTo>
                  <a:pt x="2311929" y="242693"/>
                </a:lnTo>
                <a:close/>
              </a:path>
              <a:path w="2865120" h="1784350">
                <a:moveTo>
                  <a:pt x="2864783" y="0"/>
                </a:moveTo>
                <a:lnTo>
                  <a:pt x="2791768" y="0"/>
                </a:lnTo>
                <a:lnTo>
                  <a:pt x="2706233" y="40651"/>
                </a:lnTo>
                <a:lnTo>
                  <a:pt x="2614383" y="85639"/>
                </a:lnTo>
                <a:lnTo>
                  <a:pt x="2521879" y="132260"/>
                </a:lnTo>
                <a:lnTo>
                  <a:pt x="2428792" y="180444"/>
                </a:lnTo>
                <a:lnTo>
                  <a:pt x="2311929" y="242693"/>
                </a:lnTo>
                <a:lnTo>
                  <a:pt x="2414090" y="193550"/>
                </a:lnTo>
                <a:lnTo>
                  <a:pt x="2512418" y="148041"/>
                </a:lnTo>
                <a:lnTo>
                  <a:pt x="2610156" y="104572"/>
                </a:lnTo>
                <a:lnTo>
                  <a:pt x="2707231" y="63187"/>
                </a:lnTo>
                <a:lnTo>
                  <a:pt x="2803567" y="23931"/>
                </a:lnTo>
                <a:lnTo>
                  <a:pt x="2864783" y="0"/>
                </a:lnTo>
                <a:close/>
              </a:path>
            </a:pathLst>
          </a:custGeom>
          <a:solidFill>
            <a:srgbClr val="008236"/>
          </a:solidFill>
        </p:spPr>
        <p:txBody>
          <a:bodyPr wrap="square" lIns="0" tIns="0" rIns="0" bIns="0" rtlCol="0"/>
          <a:lstStyle/>
          <a:p>
            <a:endParaRPr sz="1855"/>
          </a:p>
        </p:txBody>
      </p:sp>
      <p:sp>
        <p:nvSpPr>
          <p:cNvPr id="21" name="bk object 21"/>
          <p:cNvSpPr/>
          <p:nvPr/>
        </p:nvSpPr>
        <p:spPr>
          <a:xfrm>
            <a:off x="1" y="0"/>
            <a:ext cx="2887172" cy="1788160"/>
          </a:xfrm>
          <a:custGeom>
            <a:avLst/>
            <a:gdLst/>
            <a:ahLst/>
            <a:cxnLst/>
            <a:rect l="l" t="t" r="r" b="b"/>
            <a:pathLst>
              <a:path w="2802255" h="1788160">
                <a:moveTo>
                  <a:pt x="2802187" y="0"/>
                </a:moveTo>
                <a:lnTo>
                  <a:pt x="2570461" y="0"/>
                </a:lnTo>
                <a:lnTo>
                  <a:pt x="2534563" y="19087"/>
                </a:lnTo>
                <a:lnTo>
                  <a:pt x="2444144" y="68173"/>
                </a:lnTo>
                <a:lnTo>
                  <a:pt x="2353346" y="118772"/>
                </a:lnTo>
                <a:lnTo>
                  <a:pt x="2262224" y="170818"/>
                </a:lnTo>
                <a:lnTo>
                  <a:pt x="2170829" y="224245"/>
                </a:lnTo>
                <a:lnTo>
                  <a:pt x="2033343" y="306831"/>
                </a:lnTo>
                <a:lnTo>
                  <a:pt x="1895542" y="392152"/>
                </a:lnTo>
                <a:lnTo>
                  <a:pt x="1757606" y="479986"/>
                </a:lnTo>
                <a:lnTo>
                  <a:pt x="1619713" y="570108"/>
                </a:lnTo>
                <a:lnTo>
                  <a:pt x="1482043" y="662296"/>
                </a:lnTo>
                <a:lnTo>
                  <a:pt x="1344774" y="756326"/>
                </a:lnTo>
                <a:lnTo>
                  <a:pt x="1162681" y="884178"/>
                </a:lnTo>
                <a:lnTo>
                  <a:pt x="982043" y="1014380"/>
                </a:lnTo>
                <a:lnTo>
                  <a:pt x="803285" y="1146400"/>
                </a:lnTo>
                <a:lnTo>
                  <a:pt x="626830" y="1279711"/>
                </a:lnTo>
                <a:lnTo>
                  <a:pt x="410145" y="1447356"/>
                </a:lnTo>
                <a:lnTo>
                  <a:pt x="198550" y="1615157"/>
                </a:lnTo>
                <a:lnTo>
                  <a:pt x="0" y="1776242"/>
                </a:lnTo>
                <a:lnTo>
                  <a:pt x="0" y="1788051"/>
                </a:lnTo>
                <a:lnTo>
                  <a:pt x="163765" y="1660610"/>
                </a:lnTo>
                <a:lnTo>
                  <a:pt x="334661" y="1530506"/>
                </a:lnTo>
                <a:lnTo>
                  <a:pt x="509376" y="1400477"/>
                </a:lnTo>
                <a:lnTo>
                  <a:pt x="687433" y="1271039"/>
                </a:lnTo>
                <a:lnTo>
                  <a:pt x="868355" y="1142705"/>
                </a:lnTo>
                <a:lnTo>
                  <a:pt x="1051667" y="1015991"/>
                </a:lnTo>
                <a:lnTo>
                  <a:pt x="1236891" y="891410"/>
                </a:lnTo>
                <a:lnTo>
                  <a:pt x="1423550" y="769477"/>
                </a:lnTo>
                <a:lnTo>
                  <a:pt x="1564200" y="680074"/>
                </a:lnTo>
                <a:lnTo>
                  <a:pt x="1705189" y="592668"/>
                </a:lnTo>
                <a:lnTo>
                  <a:pt x="1846314" y="507474"/>
                </a:lnTo>
                <a:lnTo>
                  <a:pt x="1987376" y="424710"/>
                </a:lnTo>
                <a:lnTo>
                  <a:pt x="2128173" y="344593"/>
                </a:lnTo>
                <a:lnTo>
                  <a:pt x="2268505" y="267340"/>
                </a:lnTo>
                <a:lnTo>
                  <a:pt x="2408169" y="193168"/>
                </a:lnTo>
                <a:lnTo>
                  <a:pt x="2500808" y="145538"/>
                </a:lnTo>
                <a:lnTo>
                  <a:pt x="2593003" y="99439"/>
                </a:lnTo>
                <a:lnTo>
                  <a:pt x="2684692" y="54934"/>
                </a:lnTo>
                <a:lnTo>
                  <a:pt x="2775816" y="12088"/>
                </a:lnTo>
                <a:lnTo>
                  <a:pt x="2802187" y="0"/>
                </a:lnTo>
                <a:close/>
              </a:path>
            </a:pathLst>
          </a:custGeom>
          <a:solidFill>
            <a:srgbClr val="008236"/>
          </a:solidFill>
        </p:spPr>
        <p:txBody>
          <a:bodyPr wrap="square" lIns="0" tIns="0" rIns="0" bIns="0" rtlCol="0"/>
          <a:lstStyle/>
          <a:p>
            <a:endParaRPr sz="1855"/>
          </a:p>
        </p:txBody>
      </p:sp>
      <p:sp>
        <p:nvSpPr>
          <p:cNvPr id="22" name="bk object 22"/>
          <p:cNvSpPr/>
          <p:nvPr/>
        </p:nvSpPr>
        <p:spPr>
          <a:xfrm>
            <a:off x="0" y="5"/>
            <a:ext cx="2666038" cy="1784985"/>
          </a:xfrm>
          <a:custGeom>
            <a:avLst/>
            <a:gdLst/>
            <a:ahLst/>
            <a:cxnLst/>
            <a:rect l="l" t="t" r="r" b="b"/>
            <a:pathLst>
              <a:path w="2587625" h="1784985">
                <a:moveTo>
                  <a:pt x="2587575" y="0"/>
                </a:moveTo>
                <a:lnTo>
                  <a:pt x="2282262" y="0"/>
                </a:lnTo>
                <a:lnTo>
                  <a:pt x="2250696" y="19826"/>
                </a:lnTo>
                <a:lnTo>
                  <a:pt x="2116075" y="106079"/>
                </a:lnTo>
                <a:lnTo>
                  <a:pt x="1980692" y="195301"/>
                </a:lnTo>
                <a:lnTo>
                  <a:pt x="1844716" y="287317"/>
                </a:lnTo>
                <a:lnTo>
                  <a:pt x="1708312" y="381952"/>
                </a:lnTo>
                <a:lnTo>
                  <a:pt x="1571650" y="479031"/>
                </a:lnTo>
                <a:lnTo>
                  <a:pt x="1434896" y="578377"/>
                </a:lnTo>
                <a:lnTo>
                  <a:pt x="1298218" y="679816"/>
                </a:lnTo>
                <a:lnTo>
                  <a:pt x="1161784" y="783172"/>
                </a:lnTo>
                <a:lnTo>
                  <a:pt x="980442" y="923737"/>
                </a:lnTo>
                <a:lnTo>
                  <a:pt x="845327" y="1030807"/>
                </a:lnTo>
                <a:lnTo>
                  <a:pt x="666318" y="1175713"/>
                </a:lnTo>
                <a:lnTo>
                  <a:pt x="489134" y="1322572"/>
                </a:lnTo>
                <a:lnTo>
                  <a:pt x="314170" y="1470969"/>
                </a:lnTo>
                <a:lnTo>
                  <a:pt x="141823" y="1620487"/>
                </a:lnTo>
                <a:lnTo>
                  <a:pt x="0" y="1746104"/>
                </a:lnTo>
                <a:lnTo>
                  <a:pt x="0" y="1784621"/>
                </a:lnTo>
                <a:lnTo>
                  <a:pt x="317360" y="1529265"/>
                </a:lnTo>
                <a:lnTo>
                  <a:pt x="564092" y="1335282"/>
                </a:lnTo>
                <a:lnTo>
                  <a:pt x="772655" y="1175100"/>
                </a:lnTo>
                <a:lnTo>
                  <a:pt x="941257" y="1048504"/>
                </a:lnTo>
                <a:lnTo>
                  <a:pt x="1111382" y="923659"/>
                </a:lnTo>
                <a:lnTo>
                  <a:pt x="1282579" y="801216"/>
                </a:lnTo>
                <a:lnTo>
                  <a:pt x="1411824" y="711051"/>
                </a:lnTo>
                <a:lnTo>
                  <a:pt x="1541666" y="622561"/>
                </a:lnTo>
                <a:lnTo>
                  <a:pt x="1672049" y="535921"/>
                </a:lnTo>
                <a:lnTo>
                  <a:pt x="1802920" y="451308"/>
                </a:lnTo>
                <a:lnTo>
                  <a:pt x="1934223" y="368898"/>
                </a:lnTo>
                <a:lnTo>
                  <a:pt x="2021972" y="315268"/>
                </a:lnTo>
                <a:lnTo>
                  <a:pt x="2109873" y="262748"/>
                </a:lnTo>
                <a:lnTo>
                  <a:pt x="2197910" y="211389"/>
                </a:lnTo>
                <a:lnTo>
                  <a:pt x="2286066" y="161244"/>
                </a:lnTo>
                <a:lnTo>
                  <a:pt x="2374326" y="112365"/>
                </a:lnTo>
                <a:lnTo>
                  <a:pt x="2462672" y="64804"/>
                </a:lnTo>
                <a:lnTo>
                  <a:pt x="2551090" y="18613"/>
                </a:lnTo>
                <a:lnTo>
                  <a:pt x="2587575" y="0"/>
                </a:lnTo>
                <a:close/>
              </a:path>
            </a:pathLst>
          </a:custGeom>
          <a:solidFill>
            <a:srgbClr val="008236"/>
          </a:solidFill>
        </p:spPr>
        <p:txBody>
          <a:bodyPr wrap="square" lIns="0" tIns="0" rIns="0" bIns="0" rtlCol="0"/>
          <a:lstStyle/>
          <a:p>
            <a:endParaRPr sz="1855"/>
          </a:p>
        </p:txBody>
      </p:sp>
      <p:sp>
        <p:nvSpPr>
          <p:cNvPr id="23" name="bk object 23"/>
          <p:cNvSpPr/>
          <p:nvPr/>
        </p:nvSpPr>
        <p:spPr>
          <a:xfrm>
            <a:off x="1" y="5"/>
            <a:ext cx="2352002" cy="1750695"/>
          </a:xfrm>
          <a:custGeom>
            <a:avLst/>
            <a:gdLst/>
            <a:ahLst/>
            <a:cxnLst/>
            <a:rect l="l" t="t" r="r" b="b"/>
            <a:pathLst>
              <a:path w="2282825" h="1750695">
                <a:moveTo>
                  <a:pt x="418878" y="1381779"/>
                </a:moveTo>
                <a:lnTo>
                  <a:pt x="314170" y="1470969"/>
                </a:lnTo>
                <a:lnTo>
                  <a:pt x="141823" y="1620487"/>
                </a:lnTo>
                <a:lnTo>
                  <a:pt x="0" y="1746104"/>
                </a:lnTo>
                <a:lnTo>
                  <a:pt x="0" y="1750302"/>
                </a:lnTo>
                <a:lnTo>
                  <a:pt x="279990" y="1502630"/>
                </a:lnTo>
                <a:lnTo>
                  <a:pt x="418878" y="1381779"/>
                </a:lnTo>
                <a:close/>
              </a:path>
              <a:path w="2282825" h="1750695">
                <a:moveTo>
                  <a:pt x="2282262" y="0"/>
                </a:moveTo>
                <a:lnTo>
                  <a:pt x="2148367" y="0"/>
                </a:lnTo>
                <a:lnTo>
                  <a:pt x="1978343" y="124217"/>
                </a:lnTo>
                <a:lnTo>
                  <a:pt x="1799766" y="257826"/>
                </a:lnTo>
                <a:lnTo>
                  <a:pt x="1620233" y="395179"/>
                </a:lnTo>
                <a:lnTo>
                  <a:pt x="1395027" y="571500"/>
                </a:lnTo>
                <a:lnTo>
                  <a:pt x="1169606" y="752208"/>
                </a:lnTo>
                <a:lnTo>
                  <a:pt x="944681" y="936488"/>
                </a:lnTo>
                <a:lnTo>
                  <a:pt x="676427" y="1161194"/>
                </a:lnTo>
                <a:lnTo>
                  <a:pt x="418878" y="1381779"/>
                </a:lnTo>
                <a:lnTo>
                  <a:pt x="577473" y="1248924"/>
                </a:lnTo>
                <a:lnTo>
                  <a:pt x="755619" y="1102990"/>
                </a:lnTo>
                <a:lnTo>
                  <a:pt x="935390" y="959216"/>
                </a:lnTo>
                <a:lnTo>
                  <a:pt x="1116389" y="818020"/>
                </a:lnTo>
                <a:lnTo>
                  <a:pt x="1252705" y="714063"/>
                </a:lnTo>
                <a:lnTo>
                  <a:pt x="1389320" y="611966"/>
                </a:lnTo>
                <a:lnTo>
                  <a:pt x="1526067" y="511903"/>
                </a:lnTo>
                <a:lnTo>
                  <a:pt x="1662779" y="414049"/>
                </a:lnTo>
                <a:lnTo>
                  <a:pt x="1799287" y="318580"/>
                </a:lnTo>
                <a:lnTo>
                  <a:pt x="1935425" y="225671"/>
                </a:lnTo>
                <a:lnTo>
                  <a:pt x="2071024" y="135498"/>
                </a:lnTo>
                <a:lnTo>
                  <a:pt x="2205917" y="48236"/>
                </a:lnTo>
                <a:lnTo>
                  <a:pt x="2282262" y="0"/>
                </a:lnTo>
                <a:close/>
              </a:path>
            </a:pathLst>
          </a:custGeom>
          <a:solidFill>
            <a:srgbClr val="008236"/>
          </a:solidFill>
        </p:spPr>
        <p:txBody>
          <a:bodyPr wrap="square" lIns="0" tIns="0" rIns="0" bIns="0" rtlCol="0"/>
          <a:lstStyle/>
          <a:p>
            <a:endParaRPr sz="1855"/>
          </a:p>
        </p:txBody>
      </p:sp>
      <p:sp>
        <p:nvSpPr>
          <p:cNvPr id="24" name="bk object 24"/>
          <p:cNvSpPr/>
          <p:nvPr/>
        </p:nvSpPr>
        <p:spPr>
          <a:xfrm>
            <a:off x="0" y="0"/>
            <a:ext cx="2007216" cy="1743710"/>
          </a:xfrm>
          <a:custGeom>
            <a:avLst/>
            <a:gdLst/>
            <a:ahLst/>
            <a:cxnLst/>
            <a:rect l="l" t="t" r="r" b="b"/>
            <a:pathLst>
              <a:path w="1948180" h="1743710">
                <a:moveTo>
                  <a:pt x="1947919" y="0"/>
                </a:moveTo>
                <a:lnTo>
                  <a:pt x="1917909" y="0"/>
                </a:lnTo>
                <a:lnTo>
                  <a:pt x="662601" y="1123874"/>
                </a:lnTo>
                <a:lnTo>
                  <a:pt x="343088" y="1414479"/>
                </a:lnTo>
                <a:lnTo>
                  <a:pt x="0" y="1731988"/>
                </a:lnTo>
                <a:lnTo>
                  <a:pt x="0" y="1743287"/>
                </a:lnTo>
                <a:lnTo>
                  <a:pt x="673126" y="1123867"/>
                </a:lnTo>
                <a:lnTo>
                  <a:pt x="1102602" y="735262"/>
                </a:lnTo>
                <a:lnTo>
                  <a:pt x="1405087" y="466761"/>
                </a:lnTo>
                <a:lnTo>
                  <a:pt x="1664072" y="241318"/>
                </a:lnTo>
                <a:lnTo>
                  <a:pt x="1878863" y="58080"/>
                </a:lnTo>
                <a:lnTo>
                  <a:pt x="1947919" y="0"/>
                </a:lnTo>
                <a:close/>
              </a:path>
            </a:pathLst>
          </a:custGeom>
          <a:solidFill>
            <a:srgbClr val="FFFFFF"/>
          </a:solidFill>
        </p:spPr>
        <p:txBody>
          <a:bodyPr wrap="square" lIns="0" tIns="0" rIns="0" bIns="0" rtlCol="0"/>
          <a:lstStyle/>
          <a:p>
            <a:endParaRPr sz="1855"/>
          </a:p>
        </p:txBody>
      </p:sp>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82849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sz="half" idx="2"/>
          </p:nvPr>
        </p:nvSpPr>
        <p:spPr>
          <a:xfrm>
            <a:off x="518160" y="1787656"/>
            <a:ext cx="4507992"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5337048" y="1787656"/>
            <a:ext cx="4507992"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8666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9451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0" y="3081532"/>
            <a:ext cx="10363200" cy="1241425"/>
          </a:xfrm>
          <a:custGeom>
            <a:avLst/>
            <a:gdLst/>
            <a:ahLst/>
            <a:cxnLst/>
            <a:rect l="l" t="t" r="r" b="b"/>
            <a:pathLst>
              <a:path w="10058400" h="1241425">
                <a:moveTo>
                  <a:pt x="0" y="1241298"/>
                </a:moveTo>
                <a:lnTo>
                  <a:pt x="10058400" y="1241298"/>
                </a:lnTo>
                <a:lnTo>
                  <a:pt x="10058400" y="0"/>
                </a:lnTo>
                <a:lnTo>
                  <a:pt x="0" y="0"/>
                </a:lnTo>
                <a:lnTo>
                  <a:pt x="0" y="1241298"/>
                </a:lnTo>
                <a:close/>
              </a:path>
            </a:pathLst>
          </a:custGeom>
          <a:solidFill>
            <a:srgbClr val="1A5586"/>
          </a:solidFill>
        </p:spPr>
        <p:txBody>
          <a:bodyPr wrap="square" lIns="0" tIns="0" rIns="0" bIns="0" rtlCol="0"/>
          <a:lstStyle/>
          <a:p>
            <a:endParaRPr sz="1855"/>
          </a:p>
        </p:txBody>
      </p:sp>
      <p:sp>
        <p:nvSpPr>
          <p:cNvPr id="17" name="bk object 17"/>
          <p:cNvSpPr/>
          <p:nvPr/>
        </p:nvSpPr>
        <p:spPr>
          <a:xfrm>
            <a:off x="5181600" y="3081527"/>
            <a:ext cx="5181600" cy="1241298"/>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4738811" y="3911351"/>
            <a:ext cx="847897" cy="822959"/>
          </a:xfrm>
          <a:prstGeom prst="rect">
            <a:avLst/>
          </a:prstGeom>
          <a:blipFill>
            <a:blip r:embed="rId3" cstate="print"/>
            <a:stretch>
              <a:fillRect/>
            </a:stretch>
          </a:blipFill>
        </p:spPr>
        <p:txBody>
          <a:bodyPr wrap="square" lIns="0" tIns="0" rIns="0" bIns="0" rtlCol="0"/>
          <a:lstStyle/>
          <a:p>
            <a:endParaRPr sz="1855"/>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8498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20"/>
            <a:ext cx="6762249" cy="380553"/>
          </a:xfr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18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81532"/>
            <a:ext cx="10363200" cy="1241425"/>
          </a:xfrm>
          <a:custGeom>
            <a:avLst/>
            <a:gdLst/>
            <a:ahLst/>
            <a:cxnLst/>
            <a:rect l="l" t="t" r="r" b="b"/>
            <a:pathLst>
              <a:path w="10058400" h="1241425">
                <a:moveTo>
                  <a:pt x="0" y="1241298"/>
                </a:moveTo>
                <a:lnTo>
                  <a:pt x="10058400" y="1241298"/>
                </a:lnTo>
                <a:lnTo>
                  <a:pt x="10058400" y="0"/>
                </a:lnTo>
                <a:lnTo>
                  <a:pt x="0" y="0"/>
                </a:lnTo>
                <a:lnTo>
                  <a:pt x="0" y="1241298"/>
                </a:lnTo>
                <a:close/>
              </a:path>
            </a:pathLst>
          </a:custGeom>
          <a:solidFill>
            <a:srgbClr val="1A5586"/>
          </a:solidFill>
        </p:spPr>
        <p:txBody>
          <a:bodyPr wrap="square" lIns="0" tIns="0" rIns="0" bIns="0" rtlCol="0"/>
          <a:lstStyle/>
          <a:p>
            <a:endParaRPr sz="1855"/>
          </a:p>
        </p:txBody>
      </p:sp>
      <p:sp>
        <p:nvSpPr>
          <p:cNvPr id="17" name="bk object 17"/>
          <p:cNvSpPr/>
          <p:nvPr/>
        </p:nvSpPr>
        <p:spPr>
          <a:xfrm>
            <a:off x="5181600" y="3081527"/>
            <a:ext cx="5181600" cy="1241298"/>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4738811" y="3911351"/>
            <a:ext cx="847897" cy="822959"/>
          </a:xfrm>
          <a:prstGeom prst="rect">
            <a:avLst/>
          </a:prstGeom>
          <a:blipFill>
            <a:blip r:embed="rId3" cstate="print"/>
            <a:stretch>
              <a:fillRect/>
            </a:stretch>
          </a:blipFill>
        </p:spPr>
        <p:txBody>
          <a:bodyPr wrap="square" lIns="0" tIns="0" rIns="0" bIns="0" rtlCol="0"/>
          <a:lstStyle/>
          <a:p>
            <a:endParaRPr sz="1855"/>
          </a:p>
        </p:txBody>
      </p:sp>
    </p:spTree>
    <p:extLst>
      <p:ext uri="{BB962C8B-B14F-4D97-AF65-F5344CB8AC3E}">
        <p14:creationId xmlns:p14="http://schemas.microsoft.com/office/powerpoint/2010/main" val="386010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944868"/>
            <a:ext cx="10363200" cy="828040"/>
          </a:xfrm>
          <a:custGeom>
            <a:avLst/>
            <a:gdLst/>
            <a:ahLst/>
            <a:cxnLst/>
            <a:rect l="l" t="t" r="r" b="b"/>
            <a:pathLst>
              <a:path w="10058400" h="828040">
                <a:moveTo>
                  <a:pt x="0" y="827531"/>
                </a:moveTo>
                <a:lnTo>
                  <a:pt x="10058400" y="827531"/>
                </a:lnTo>
                <a:lnTo>
                  <a:pt x="10058400" y="0"/>
                </a:lnTo>
                <a:lnTo>
                  <a:pt x="0" y="0"/>
                </a:lnTo>
                <a:lnTo>
                  <a:pt x="0" y="827531"/>
                </a:lnTo>
                <a:close/>
              </a:path>
            </a:pathLst>
          </a:custGeom>
          <a:solidFill>
            <a:srgbClr val="1A5586"/>
          </a:solidFill>
        </p:spPr>
        <p:txBody>
          <a:bodyPr wrap="square" lIns="0" tIns="0" rIns="0" bIns="0" rtlCol="0"/>
          <a:lstStyle/>
          <a:p>
            <a:endParaRPr sz="1855"/>
          </a:p>
        </p:txBody>
      </p:sp>
      <p:sp>
        <p:nvSpPr>
          <p:cNvPr id="17" name="bk object 17"/>
          <p:cNvSpPr/>
          <p:nvPr/>
        </p:nvSpPr>
        <p:spPr>
          <a:xfrm>
            <a:off x="9063093" y="7077199"/>
            <a:ext cx="583610" cy="566445"/>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3" y="0"/>
            <a:ext cx="2896331" cy="1760220"/>
          </a:xfrm>
          <a:custGeom>
            <a:avLst/>
            <a:gdLst/>
            <a:ahLst/>
            <a:cxnLst/>
            <a:rect l="l" t="t" r="r" b="b"/>
            <a:pathLst>
              <a:path w="2811145" h="1760220">
                <a:moveTo>
                  <a:pt x="2811125" y="0"/>
                </a:moveTo>
                <a:lnTo>
                  <a:pt x="0" y="0"/>
                </a:lnTo>
                <a:lnTo>
                  <a:pt x="0" y="1759925"/>
                </a:lnTo>
                <a:lnTo>
                  <a:pt x="343912" y="1485065"/>
                </a:lnTo>
                <a:lnTo>
                  <a:pt x="1120422" y="914196"/>
                </a:lnTo>
                <a:lnTo>
                  <a:pt x="1921256" y="414304"/>
                </a:lnTo>
                <a:lnTo>
                  <a:pt x="2535215" y="96839"/>
                </a:lnTo>
                <a:lnTo>
                  <a:pt x="2811125" y="0"/>
                </a:lnTo>
                <a:close/>
              </a:path>
            </a:pathLst>
          </a:custGeom>
          <a:solidFill>
            <a:srgbClr val="1A5586"/>
          </a:solidFill>
        </p:spPr>
        <p:txBody>
          <a:bodyPr wrap="square" lIns="0" tIns="0" rIns="0" bIns="0" rtlCol="0"/>
          <a:lstStyle/>
          <a:p>
            <a:endParaRPr sz="1855"/>
          </a:p>
        </p:txBody>
      </p:sp>
      <p:sp>
        <p:nvSpPr>
          <p:cNvPr id="19" name="bk object 19"/>
          <p:cNvSpPr/>
          <p:nvPr/>
        </p:nvSpPr>
        <p:spPr>
          <a:xfrm>
            <a:off x="1254864" y="0"/>
            <a:ext cx="2122361" cy="887094"/>
          </a:xfrm>
          <a:custGeom>
            <a:avLst/>
            <a:gdLst/>
            <a:ahLst/>
            <a:cxnLst/>
            <a:rect l="l" t="t" r="r" b="b"/>
            <a:pathLst>
              <a:path w="2059939" h="887094">
                <a:moveTo>
                  <a:pt x="2059526" y="0"/>
                </a:moveTo>
                <a:lnTo>
                  <a:pt x="1606776" y="0"/>
                </a:lnTo>
                <a:lnTo>
                  <a:pt x="1582770" y="9953"/>
                </a:lnTo>
                <a:lnTo>
                  <a:pt x="1486765" y="51116"/>
                </a:lnTo>
                <a:lnTo>
                  <a:pt x="1390025" y="94370"/>
                </a:lnTo>
                <a:lnTo>
                  <a:pt x="1292623" y="139655"/>
                </a:lnTo>
                <a:lnTo>
                  <a:pt x="1194634" y="186914"/>
                </a:lnTo>
                <a:lnTo>
                  <a:pt x="1096132" y="236088"/>
                </a:lnTo>
                <a:lnTo>
                  <a:pt x="997192" y="287120"/>
                </a:lnTo>
                <a:lnTo>
                  <a:pt x="897887" y="339951"/>
                </a:lnTo>
                <a:lnTo>
                  <a:pt x="798292" y="394522"/>
                </a:lnTo>
                <a:lnTo>
                  <a:pt x="698481" y="450776"/>
                </a:lnTo>
                <a:lnTo>
                  <a:pt x="598528" y="508654"/>
                </a:lnTo>
                <a:lnTo>
                  <a:pt x="498509" y="568098"/>
                </a:lnTo>
                <a:lnTo>
                  <a:pt x="398496" y="629050"/>
                </a:lnTo>
                <a:lnTo>
                  <a:pt x="298564" y="691451"/>
                </a:lnTo>
                <a:lnTo>
                  <a:pt x="198788" y="755243"/>
                </a:lnTo>
                <a:lnTo>
                  <a:pt x="99242" y="820368"/>
                </a:lnTo>
                <a:lnTo>
                  <a:pt x="0" y="886767"/>
                </a:lnTo>
                <a:lnTo>
                  <a:pt x="50739" y="853621"/>
                </a:lnTo>
                <a:lnTo>
                  <a:pt x="101590" y="821055"/>
                </a:lnTo>
                <a:lnTo>
                  <a:pt x="152544" y="789068"/>
                </a:lnTo>
                <a:lnTo>
                  <a:pt x="203589" y="757661"/>
                </a:lnTo>
                <a:lnTo>
                  <a:pt x="254714" y="726832"/>
                </a:lnTo>
                <a:lnTo>
                  <a:pt x="305909" y="696582"/>
                </a:lnTo>
                <a:lnTo>
                  <a:pt x="357163" y="666911"/>
                </a:lnTo>
                <a:lnTo>
                  <a:pt x="408465" y="637817"/>
                </a:lnTo>
                <a:lnTo>
                  <a:pt x="459805" y="609301"/>
                </a:lnTo>
                <a:lnTo>
                  <a:pt x="511171" y="581363"/>
                </a:lnTo>
                <a:lnTo>
                  <a:pt x="562554" y="554003"/>
                </a:lnTo>
                <a:lnTo>
                  <a:pt x="613942" y="527219"/>
                </a:lnTo>
                <a:lnTo>
                  <a:pt x="665324" y="501012"/>
                </a:lnTo>
                <a:lnTo>
                  <a:pt x="716690" y="475381"/>
                </a:lnTo>
                <a:lnTo>
                  <a:pt x="768030" y="450326"/>
                </a:lnTo>
                <a:lnTo>
                  <a:pt x="819332" y="425848"/>
                </a:lnTo>
                <a:lnTo>
                  <a:pt x="870585" y="401945"/>
                </a:lnTo>
                <a:lnTo>
                  <a:pt x="921780" y="378617"/>
                </a:lnTo>
                <a:lnTo>
                  <a:pt x="972905" y="355865"/>
                </a:lnTo>
                <a:lnTo>
                  <a:pt x="1023949" y="333687"/>
                </a:lnTo>
                <a:lnTo>
                  <a:pt x="1074902" y="312084"/>
                </a:lnTo>
                <a:lnTo>
                  <a:pt x="1125754" y="291055"/>
                </a:lnTo>
                <a:lnTo>
                  <a:pt x="1176492" y="270600"/>
                </a:lnTo>
                <a:lnTo>
                  <a:pt x="1227108" y="250719"/>
                </a:lnTo>
                <a:lnTo>
                  <a:pt x="1277589" y="231412"/>
                </a:lnTo>
                <a:lnTo>
                  <a:pt x="1327925" y="212677"/>
                </a:lnTo>
                <a:lnTo>
                  <a:pt x="1378105" y="194515"/>
                </a:lnTo>
                <a:lnTo>
                  <a:pt x="1428120" y="176926"/>
                </a:lnTo>
                <a:lnTo>
                  <a:pt x="1477957" y="159910"/>
                </a:lnTo>
                <a:lnTo>
                  <a:pt x="1527607" y="143465"/>
                </a:lnTo>
                <a:lnTo>
                  <a:pt x="1577058" y="127592"/>
                </a:lnTo>
                <a:lnTo>
                  <a:pt x="1626300" y="112291"/>
                </a:lnTo>
                <a:lnTo>
                  <a:pt x="1675322" y="97561"/>
                </a:lnTo>
                <a:lnTo>
                  <a:pt x="1724113" y="83402"/>
                </a:lnTo>
                <a:lnTo>
                  <a:pt x="1772663" y="69814"/>
                </a:lnTo>
                <a:lnTo>
                  <a:pt x="1820961" y="56796"/>
                </a:lnTo>
                <a:lnTo>
                  <a:pt x="1868996" y="44348"/>
                </a:lnTo>
                <a:lnTo>
                  <a:pt x="1916757" y="32471"/>
                </a:lnTo>
                <a:lnTo>
                  <a:pt x="1964234" y="21162"/>
                </a:lnTo>
                <a:lnTo>
                  <a:pt x="2011416" y="10424"/>
                </a:lnTo>
                <a:lnTo>
                  <a:pt x="2059526" y="0"/>
                </a:lnTo>
                <a:close/>
              </a:path>
            </a:pathLst>
          </a:custGeom>
          <a:solidFill>
            <a:srgbClr val="008236"/>
          </a:solidFill>
        </p:spPr>
        <p:txBody>
          <a:bodyPr wrap="square" lIns="0" tIns="0" rIns="0" bIns="0" rtlCol="0"/>
          <a:lstStyle/>
          <a:p>
            <a:endParaRPr sz="1855"/>
          </a:p>
        </p:txBody>
      </p:sp>
      <p:sp>
        <p:nvSpPr>
          <p:cNvPr id="20" name="bk object 20"/>
          <p:cNvSpPr/>
          <p:nvPr/>
        </p:nvSpPr>
        <p:spPr>
          <a:xfrm>
            <a:off x="1" y="0"/>
            <a:ext cx="2951942" cy="1784350"/>
          </a:xfrm>
          <a:custGeom>
            <a:avLst/>
            <a:gdLst/>
            <a:ahLst/>
            <a:cxnLst/>
            <a:rect l="l" t="t" r="r" b="b"/>
            <a:pathLst>
              <a:path w="2865120" h="1784350">
                <a:moveTo>
                  <a:pt x="2311929" y="242693"/>
                </a:moveTo>
                <a:lnTo>
                  <a:pt x="2265657" y="265540"/>
                </a:lnTo>
                <a:lnTo>
                  <a:pt x="2166183" y="315953"/>
                </a:lnTo>
                <a:lnTo>
                  <a:pt x="2066380" y="368250"/>
                </a:lnTo>
                <a:lnTo>
                  <a:pt x="1966323" y="422387"/>
                </a:lnTo>
                <a:lnTo>
                  <a:pt x="1866087" y="478318"/>
                </a:lnTo>
                <a:lnTo>
                  <a:pt x="1765746" y="536000"/>
                </a:lnTo>
                <a:lnTo>
                  <a:pt x="1665375" y="595387"/>
                </a:lnTo>
                <a:lnTo>
                  <a:pt x="1565048" y="656435"/>
                </a:lnTo>
                <a:lnTo>
                  <a:pt x="1464840" y="719100"/>
                </a:lnTo>
                <a:lnTo>
                  <a:pt x="1364825" y="783337"/>
                </a:lnTo>
                <a:lnTo>
                  <a:pt x="1265078" y="849102"/>
                </a:lnTo>
                <a:lnTo>
                  <a:pt x="839160" y="1139029"/>
                </a:lnTo>
                <a:lnTo>
                  <a:pt x="583826" y="1317830"/>
                </a:lnTo>
                <a:lnTo>
                  <a:pt x="414415" y="1439988"/>
                </a:lnTo>
                <a:lnTo>
                  <a:pt x="288801" y="1532976"/>
                </a:lnTo>
                <a:lnTo>
                  <a:pt x="206082" y="1595558"/>
                </a:lnTo>
                <a:lnTo>
                  <a:pt x="124391" y="1658575"/>
                </a:lnTo>
                <a:lnTo>
                  <a:pt x="43907" y="1721995"/>
                </a:lnTo>
                <a:lnTo>
                  <a:pt x="0" y="1757231"/>
                </a:lnTo>
                <a:lnTo>
                  <a:pt x="0" y="1783960"/>
                </a:lnTo>
                <a:lnTo>
                  <a:pt x="158266" y="1661399"/>
                </a:lnTo>
                <a:lnTo>
                  <a:pt x="330601" y="1530879"/>
                </a:lnTo>
                <a:lnTo>
                  <a:pt x="507155" y="1400207"/>
                </a:lnTo>
                <a:lnTo>
                  <a:pt x="687370" y="1269928"/>
                </a:lnTo>
                <a:lnTo>
                  <a:pt x="870689" y="1140588"/>
                </a:lnTo>
                <a:lnTo>
                  <a:pt x="1056554" y="1012732"/>
                </a:lnTo>
                <a:lnTo>
                  <a:pt x="1244407" y="886905"/>
                </a:lnTo>
                <a:lnTo>
                  <a:pt x="1433690" y="763653"/>
                </a:lnTo>
                <a:lnTo>
                  <a:pt x="1623847" y="643521"/>
                </a:lnTo>
                <a:lnTo>
                  <a:pt x="1766702" y="555798"/>
                </a:lnTo>
                <a:lnTo>
                  <a:pt x="1909499" y="470366"/>
                </a:lnTo>
                <a:lnTo>
                  <a:pt x="2052003" y="387457"/>
                </a:lnTo>
                <a:lnTo>
                  <a:pt x="2193979" y="307299"/>
                </a:lnTo>
                <a:lnTo>
                  <a:pt x="2311929" y="242693"/>
                </a:lnTo>
                <a:close/>
              </a:path>
              <a:path w="2865120" h="1784350">
                <a:moveTo>
                  <a:pt x="2864783" y="0"/>
                </a:moveTo>
                <a:lnTo>
                  <a:pt x="2791768" y="0"/>
                </a:lnTo>
                <a:lnTo>
                  <a:pt x="2706233" y="40651"/>
                </a:lnTo>
                <a:lnTo>
                  <a:pt x="2614383" y="85639"/>
                </a:lnTo>
                <a:lnTo>
                  <a:pt x="2521879" y="132260"/>
                </a:lnTo>
                <a:lnTo>
                  <a:pt x="2428792" y="180444"/>
                </a:lnTo>
                <a:lnTo>
                  <a:pt x="2311929" y="242693"/>
                </a:lnTo>
                <a:lnTo>
                  <a:pt x="2414090" y="193550"/>
                </a:lnTo>
                <a:lnTo>
                  <a:pt x="2512418" y="148041"/>
                </a:lnTo>
                <a:lnTo>
                  <a:pt x="2610156" y="104572"/>
                </a:lnTo>
                <a:lnTo>
                  <a:pt x="2707231" y="63187"/>
                </a:lnTo>
                <a:lnTo>
                  <a:pt x="2803567" y="23931"/>
                </a:lnTo>
                <a:lnTo>
                  <a:pt x="2864783" y="0"/>
                </a:lnTo>
                <a:close/>
              </a:path>
            </a:pathLst>
          </a:custGeom>
          <a:solidFill>
            <a:srgbClr val="008236"/>
          </a:solidFill>
        </p:spPr>
        <p:txBody>
          <a:bodyPr wrap="square" lIns="0" tIns="0" rIns="0" bIns="0" rtlCol="0"/>
          <a:lstStyle/>
          <a:p>
            <a:endParaRPr sz="1855"/>
          </a:p>
        </p:txBody>
      </p:sp>
      <p:sp>
        <p:nvSpPr>
          <p:cNvPr id="21" name="bk object 21"/>
          <p:cNvSpPr/>
          <p:nvPr/>
        </p:nvSpPr>
        <p:spPr>
          <a:xfrm>
            <a:off x="1" y="0"/>
            <a:ext cx="2887172" cy="1788160"/>
          </a:xfrm>
          <a:custGeom>
            <a:avLst/>
            <a:gdLst/>
            <a:ahLst/>
            <a:cxnLst/>
            <a:rect l="l" t="t" r="r" b="b"/>
            <a:pathLst>
              <a:path w="2802255" h="1788160">
                <a:moveTo>
                  <a:pt x="2802187" y="0"/>
                </a:moveTo>
                <a:lnTo>
                  <a:pt x="2570461" y="0"/>
                </a:lnTo>
                <a:lnTo>
                  <a:pt x="2534563" y="19087"/>
                </a:lnTo>
                <a:lnTo>
                  <a:pt x="2444144" y="68173"/>
                </a:lnTo>
                <a:lnTo>
                  <a:pt x="2353346" y="118772"/>
                </a:lnTo>
                <a:lnTo>
                  <a:pt x="2262224" y="170818"/>
                </a:lnTo>
                <a:lnTo>
                  <a:pt x="2170829" y="224245"/>
                </a:lnTo>
                <a:lnTo>
                  <a:pt x="2033343" y="306831"/>
                </a:lnTo>
                <a:lnTo>
                  <a:pt x="1895542" y="392152"/>
                </a:lnTo>
                <a:lnTo>
                  <a:pt x="1757606" y="479986"/>
                </a:lnTo>
                <a:lnTo>
                  <a:pt x="1619713" y="570108"/>
                </a:lnTo>
                <a:lnTo>
                  <a:pt x="1482043" y="662296"/>
                </a:lnTo>
                <a:lnTo>
                  <a:pt x="1344774" y="756326"/>
                </a:lnTo>
                <a:lnTo>
                  <a:pt x="1162681" y="884178"/>
                </a:lnTo>
                <a:lnTo>
                  <a:pt x="982043" y="1014380"/>
                </a:lnTo>
                <a:lnTo>
                  <a:pt x="803285" y="1146400"/>
                </a:lnTo>
                <a:lnTo>
                  <a:pt x="626830" y="1279711"/>
                </a:lnTo>
                <a:lnTo>
                  <a:pt x="410145" y="1447356"/>
                </a:lnTo>
                <a:lnTo>
                  <a:pt x="198550" y="1615157"/>
                </a:lnTo>
                <a:lnTo>
                  <a:pt x="0" y="1776242"/>
                </a:lnTo>
                <a:lnTo>
                  <a:pt x="0" y="1788051"/>
                </a:lnTo>
                <a:lnTo>
                  <a:pt x="163765" y="1660610"/>
                </a:lnTo>
                <a:lnTo>
                  <a:pt x="334661" y="1530506"/>
                </a:lnTo>
                <a:lnTo>
                  <a:pt x="509376" y="1400477"/>
                </a:lnTo>
                <a:lnTo>
                  <a:pt x="687433" y="1271039"/>
                </a:lnTo>
                <a:lnTo>
                  <a:pt x="868355" y="1142705"/>
                </a:lnTo>
                <a:lnTo>
                  <a:pt x="1051667" y="1015991"/>
                </a:lnTo>
                <a:lnTo>
                  <a:pt x="1236891" y="891410"/>
                </a:lnTo>
                <a:lnTo>
                  <a:pt x="1423550" y="769477"/>
                </a:lnTo>
                <a:lnTo>
                  <a:pt x="1564200" y="680074"/>
                </a:lnTo>
                <a:lnTo>
                  <a:pt x="1705189" y="592668"/>
                </a:lnTo>
                <a:lnTo>
                  <a:pt x="1846314" y="507474"/>
                </a:lnTo>
                <a:lnTo>
                  <a:pt x="1987376" y="424710"/>
                </a:lnTo>
                <a:lnTo>
                  <a:pt x="2128173" y="344593"/>
                </a:lnTo>
                <a:lnTo>
                  <a:pt x="2268505" y="267340"/>
                </a:lnTo>
                <a:lnTo>
                  <a:pt x="2408169" y="193168"/>
                </a:lnTo>
                <a:lnTo>
                  <a:pt x="2500808" y="145538"/>
                </a:lnTo>
                <a:lnTo>
                  <a:pt x="2593003" y="99439"/>
                </a:lnTo>
                <a:lnTo>
                  <a:pt x="2684692" y="54934"/>
                </a:lnTo>
                <a:lnTo>
                  <a:pt x="2775816" y="12088"/>
                </a:lnTo>
                <a:lnTo>
                  <a:pt x="2802187" y="0"/>
                </a:lnTo>
                <a:close/>
              </a:path>
            </a:pathLst>
          </a:custGeom>
          <a:solidFill>
            <a:srgbClr val="008236"/>
          </a:solidFill>
        </p:spPr>
        <p:txBody>
          <a:bodyPr wrap="square" lIns="0" tIns="0" rIns="0" bIns="0" rtlCol="0"/>
          <a:lstStyle/>
          <a:p>
            <a:endParaRPr sz="1855"/>
          </a:p>
        </p:txBody>
      </p:sp>
      <p:sp>
        <p:nvSpPr>
          <p:cNvPr id="22" name="bk object 22"/>
          <p:cNvSpPr/>
          <p:nvPr/>
        </p:nvSpPr>
        <p:spPr>
          <a:xfrm>
            <a:off x="0" y="5"/>
            <a:ext cx="2666038" cy="1784985"/>
          </a:xfrm>
          <a:custGeom>
            <a:avLst/>
            <a:gdLst/>
            <a:ahLst/>
            <a:cxnLst/>
            <a:rect l="l" t="t" r="r" b="b"/>
            <a:pathLst>
              <a:path w="2587625" h="1784985">
                <a:moveTo>
                  <a:pt x="2587575" y="0"/>
                </a:moveTo>
                <a:lnTo>
                  <a:pt x="2282262" y="0"/>
                </a:lnTo>
                <a:lnTo>
                  <a:pt x="2250696" y="19826"/>
                </a:lnTo>
                <a:lnTo>
                  <a:pt x="2116075" y="106079"/>
                </a:lnTo>
                <a:lnTo>
                  <a:pt x="1980692" y="195301"/>
                </a:lnTo>
                <a:lnTo>
                  <a:pt x="1844716" y="287317"/>
                </a:lnTo>
                <a:lnTo>
                  <a:pt x="1708312" y="381952"/>
                </a:lnTo>
                <a:lnTo>
                  <a:pt x="1571650" y="479031"/>
                </a:lnTo>
                <a:lnTo>
                  <a:pt x="1434896" y="578377"/>
                </a:lnTo>
                <a:lnTo>
                  <a:pt x="1298218" y="679816"/>
                </a:lnTo>
                <a:lnTo>
                  <a:pt x="1161784" y="783172"/>
                </a:lnTo>
                <a:lnTo>
                  <a:pt x="980442" y="923737"/>
                </a:lnTo>
                <a:lnTo>
                  <a:pt x="845327" y="1030807"/>
                </a:lnTo>
                <a:lnTo>
                  <a:pt x="666318" y="1175713"/>
                </a:lnTo>
                <a:lnTo>
                  <a:pt x="489134" y="1322572"/>
                </a:lnTo>
                <a:lnTo>
                  <a:pt x="314170" y="1470969"/>
                </a:lnTo>
                <a:lnTo>
                  <a:pt x="141823" y="1620487"/>
                </a:lnTo>
                <a:lnTo>
                  <a:pt x="0" y="1746104"/>
                </a:lnTo>
                <a:lnTo>
                  <a:pt x="0" y="1784621"/>
                </a:lnTo>
                <a:lnTo>
                  <a:pt x="317360" y="1529265"/>
                </a:lnTo>
                <a:lnTo>
                  <a:pt x="564092" y="1335282"/>
                </a:lnTo>
                <a:lnTo>
                  <a:pt x="772655" y="1175100"/>
                </a:lnTo>
                <a:lnTo>
                  <a:pt x="941257" y="1048504"/>
                </a:lnTo>
                <a:lnTo>
                  <a:pt x="1111382" y="923659"/>
                </a:lnTo>
                <a:lnTo>
                  <a:pt x="1282579" y="801216"/>
                </a:lnTo>
                <a:lnTo>
                  <a:pt x="1411824" y="711051"/>
                </a:lnTo>
                <a:lnTo>
                  <a:pt x="1541666" y="622561"/>
                </a:lnTo>
                <a:lnTo>
                  <a:pt x="1672049" y="535921"/>
                </a:lnTo>
                <a:lnTo>
                  <a:pt x="1802920" y="451308"/>
                </a:lnTo>
                <a:lnTo>
                  <a:pt x="1934223" y="368898"/>
                </a:lnTo>
                <a:lnTo>
                  <a:pt x="2021972" y="315268"/>
                </a:lnTo>
                <a:lnTo>
                  <a:pt x="2109873" y="262748"/>
                </a:lnTo>
                <a:lnTo>
                  <a:pt x="2197910" y="211389"/>
                </a:lnTo>
                <a:lnTo>
                  <a:pt x="2286066" y="161244"/>
                </a:lnTo>
                <a:lnTo>
                  <a:pt x="2374326" y="112365"/>
                </a:lnTo>
                <a:lnTo>
                  <a:pt x="2462672" y="64804"/>
                </a:lnTo>
                <a:lnTo>
                  <a:pt x="2551090" y="18613"/>
                </a:lnTo>
                <a:lnTo>
                  <a:pt x="2587575" y="0"/>
                </a:lnTo>
                <a:close/>
              </a:path>
            </a:pathLst>
          </a:custGeom>
          <a:solidFill>
            <a:srgbClr val="008236"/>
          </a:solidFill>
        </p:spPr>
        <p:txBody>
          <a:bodyPr wrap="square" lIns="0" tIns="0" rIns="0" bIns="0" rtlCol="0"/>
          <a:lstStyle/>
          <a:p>
            <a:endParaRPr sz="1855"/>
          </a:p>
        </p:txBody>
      </p:sp>
      <p:sp>
        <p:nvSpPr>
          <p:cNvPr id="23" name="bk object 23"/>
          <p:cNvSpPr/>
          <p:nvPr/>
        </p:nvSpPr>
        <p:spPr>
          <a:xfrm>
            <a:off x="1" y="5"/>
            <a:ext cx="2352002" cy="1750695"/>
          </a:xfrm>
          <a:custGeom>
            <a:avLst/>
            <a:gdLst/>
            <a:ahLst/>
            <a:cxnLst/>
            <a:rect l="l" t="t" r="r" b="b"/>
            <a:pathLst>
              <a:path w="2282825" h="1750695">
                <a:moveTo>
                  <a:pt x="418878" y="1381779"/>
                </a:moveTo>
                <a:lnTo>
                  <a:pt x="314170" y="1470969"/>
                </a:lnTo>
                <a:lnTo>
                  <a:pt x="141823" y="1620487"/>
                </a:lnTo>
                <a:lnTo>
                  <a:pt x="0" y="1746104"/>
                </a:lnTo>
                <a:lnTo>
                  <a:pt x="0" y="1750302"/>
                </a:lnTo>
                <a:lnTo>
                  <a:pt x="279990" y="1502630"/>
                </a:lnTo>
                <a:lnTo>
                  <a:pt x="418878" y="1381779"/>
                </a:lnTo>
                <a:close/>
              </a:path>
              <a:path w="2282825" h="1750695">
                <a:moveTo>
                  <a:pt x="2282262" y="0"/>
                </a:moveTo>
                <a:lnTo>
                  <a:pt x="2148367" y="0"/>
                </a:lnTo>
                <a:lnTo>
                  <a:pt x="1978343" y="124217"/>
                </a:lnTo>
                <a:lnTo>
                  <a:pt x="1799766" y="257826"/>
                </a:lnTo>
                <a:lnTo>
                  <a:pt x="1620233" y="395179"/>
                </a:lnTo>
                <a:lnTo>
                  <a:pt x="1395027" y="571500"/>
                </a:lnTo>
                <a:lnTo>
                  <a:pt x="1169606" y="752208"/>
                </a:lnTo>
                <a:lnTo>
                  <a:pt x="944681" y="936488"/>
                </a:lnTo>
                <a:lnTo>
                  <a:pt x="676427" y="1161194"/>
                </a:lnTo>
                <a:lnTo>
                  <a:pt x="418878" y="1381779"/>
                </a:lnTo>
                <a:lnTo>
                  <a:pt x="577473" y="1248924"/>
                </a:lnTo>
                <a:lnTo>
                  <a:pt x="755619" y="1102990"/>
                </a:lnTo>
                <a:lnTo>
                  <a:pt x="935390" y="959216"/>
                </a:lnTo>
                <a:lnTo>
                  <a:pt x="1116389" y="818020"/>
                </a:lnTo>
                <a:lnTo>
                  <a:pt x="1252705" y="714063"/>
                </a:lnTo>
                <a:lnTo>
                  <a:pt x="1389320" y="611966"/>
                </a:lnTo>
                <a:lnTo>
                  <a:pt x="1526067" y="511903"/>
                </a:lnTo>
                <a:lnTo>
                  <a:pt x="1662779" y="414049"/>
                </a:lnTo>
                <a:lnTo>
                  <a:pt x="1799287" y="318580"/>
                </a:lnTo>
                <a:lnTo>
                  <a:pt x="1935425" y="225671"/>
                </a:lnTo>
                <a:lnTo>
                  <a:pt x="2071024" y="135498"/>
                </a:lnTo>
                <a:lnTo>
                  <a:pt x="2205917" y="48236"/>
                </a:lnTo>
                <a:lnTo>
                  <a:pt x="2282262" y="0"/>
                </a:lnTo>
                <a:close/>
              </a:path>
            </a:pathLst>
          </a:custGeom>
          <a:solidFill>
            <a:srgbClr val="008236"/>
          </a:solidFill>
        </p:spPr>
        <p:txBody>
          <a:bodyPr wrap="square" lIns="0" tIns="0" rIns="0" bIns="0" rtlCol="0"/>
          <a:lstStyle/>
          <a:p>
            <a:endParaRPr sz="1855"/>
          </a:p>
        </p:txBody>
      </p:sp>
      <p:sp>
        <p:nvSpPr>
          <p:cNvPr id="24" name="bk object 24"/>
          <p:cNvSpPr/>
          <p:nvPr/>
        </p:nvSpPr>
        <p:spPr>
          <a:xfrm>
            <a:off x="0" y="0"/>
            <a:ext cx="2007216" cy="1743710"/>
          </a:xfrm>
          <a:custGeom>
            <a:avLst/>
            <a:gdLst/>
            <a:ahLst/>
            <a:cxnLst/>
            <a:rect l="l" t="t" r="r" b="b"/>
            <a:pathLst>
              <a:path w="1948180" h="1743710">
                <a:moveTo>
                  <a:pt x="1947919" y="0"/>
                </a:moveTo>
                <a:lnTo>
                  <a:pt x="1917909" y="0"/>
                </a:lnTo>
                <a:lnTo>
                  <a:pt x="662601" y="1123874"/>
                </a:lnTo>
                <a:lnTo>
                  <a:pt x="343088" y="1414479"/>
                </a:lnTo>
                <a:lnTo>
                  <a:pt x="0" y="1731988"/>
                </a:lnTo>
                <a:lnTo>
                  <a:pt x="0" y="1743287"/>
                </a:lnTo>
                <a:lnTo>
                  <a:pt x="673126" y="1123867"/>
                </a:lnTo>
                <a:lnTo>
                  <a:pt x="1102602" y="735262"/>
                </a:lnTo>
                <a:lnTo>
                  <a:pt x="1405087" y="466761"/>
                </a:lnTo>
                <a:lnTo>
                  <a:pt x="1664072" y="241318"/>
                </a:lnTo>
                <a:lnTo>
                  <a:pt x="1878863" y="58080"/>
                </a:lnTo>
                <a:lnTo>
                  <a:pt x="1947919" y="0"/>
                </a:lnTo>
                <a:close/>
              </a:path>
            </a:pathLst>
          </a:custGeom>
          <a:solidFill>
            <a:srgbClr val="FFFFFF"/>
          </a:solidFill>
        </p:spPr>
        <p:txBody>
          <a:bodyPr wrap="square" lIns="0" tIns="0" rIns="0" bIns="0" rtlCol="0"/>
          <a:lstStyle/>
          <a:p>
            <a:endParaRPr sz="1855"/>
          </a:p>
        </p:txBody>
      </p:sp>
      <p:sp>
        <p:nvSpPr>
          <p:cNvPr id="2" name="Holder 2"/>
          <p:cNvSpPr>
            <a:spLocks noGrp="1"/>
          </p:cNvSpPr>
          <p:nvPr>
            <p:ph type="title"/>
          </p:nvPr>
        </p:nvSpPr>
        <p:spPr>
          <a:xfrm>
            <a:off x="1800478" y="923618"/>
            <a:ext cx="6762249" cy="389890"/>
          </a:xfrm>
          <a:prstGeom prst="rect">
            <a:avLst/>
          </a:prstGeo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dirty="0"/>
          </a:p>
        </p:txBody>
      </p:sp>
      <p:sp>
        <p:nvSpPr>
          <p:cNvPr id="3" name="Holder 3"/>
          <p:cNvSpPr>
            <a:spLocks noGrp="1"/>
          </p:cNvSpPr>
          <p:nvPr>
            <p:ph type="body" idx="1" hasCustomPrompt="1"/>
          </p:nvPr>
        </p:nvSpPr>
        <p:spPr>
          <a:xfrm>
            <a:off x="1823095" y="1905000"/>
            <a:ext cx="6717012" cy="2032000"/>
          </a:xfrm>
          <a:prstGeom prst="rect">
            <a:avLst/>
          </a:prstGeom>
        </p:spPr>
        <p:txBody>
          <a:bodyPr lIns="0" tIns="0" rIns="0" bIns="0"/>
          <a:lstStyle>
            <a:lvl1pPr marL="180975" marR="3810" indent="-171450">
              <a:lnSpc>
                <a:spcPct val="100000"/>
              </a:lnSpc>
              <a:buChar char="•"/>
              <a:tabLst>
                <a:tab pos="180499" algn="l"/>
                <a:tab pos="180975" algn="l"/>
              </a:tabLst>
              <a:defRPr sz="1855" b="0" i="0">
                <a:solidFill>
                  <a:schemeClr val="tx1"/>
                </a:solidFill>
              </a:defRPr>
            </a:lvl1pPr>
          </a:lstStyle>
          <a:p>
            <a:pPr marL="241300" indent="-228600">
              <a:lnSpc>
                <a:spcPct val="100000"/>
              </a:lnSpc>
              <a:buChar char="•"/>
              <a:tabLst>
                <a:tab pos="240665" algn="l"/>
                <a:tab pos="241300" algn="l"/>
              </a:tabLst>
            </a:pPr>
            <a:r>
              <a:rPr lang="en-US" sz="1236" dirty="0">
                <a:solidFill>
                  <a:srgbClr val="008236"/>
                </a:solidFill>
                <a:latin typeface="Myriad Pro"/>
                <a:cs typeface="Myriad Pro"/>
              </a:rPr>
              <a:t>SUB HEADING</a:t>
            </a:r>
            <a:r>
              <a:rPr lang="en-US" sz="1236" spc="-103" dirty="0">
                <a:solidFill>
                  <a:srgbClr val="008236"/>
                </a:solidFill>
                <a:latin typeface="Myriad Pro"/>
                <a:cs typeface="Myriad Pro"/>
              </a:rPr>
              <a:t> </a:t>
            </a:r>
            <a:r>
              <a:rPr lang="en-US" sz="1236" dirty="0">
                <a:solidFill>
                  <a:srgbClr val="008236"/>
                </a:solidFill>
                <a:latin typeface="Myriad Pro"/>
                <a:cs typeface="Myriad Pro"/>
              </a:rPr>
              <a:t>ONE</a:t>
            </a:r>
            <a:endParaRPr lang="en-US" sz="1236" dirty="0">
              <a:latin typeface="Myriad Pro"/>
              <a:cs typeface="Myriad Pro"/>
            </a:endParaRPr>
          </a:p>
          <a:p>
            <a:pPr marL="241300" marR="5080">
              <a:lnSpc>
                <a:spcPct val="100000"/>
              </a:lnSpc>
            </a:pPr>
            <a:r>
              <a:rPr lang="en-US" sz="1236" dirty="0" err="1">
                <a:solidFill>
                  <a:srgbClr val="545656"/>
                </a:solidFill>
                <a:latin typeface="Myriad Pro"/>
                <a:cs typeface="Myriad Pro"/>
              </a:rPr>
              <a:t>Opes</a:t>
            </a:r>
            <a:r>
              <a:rPr lang="en-US" sz="1236" dirty="0">
                <a:solidFill>
                  <a:srgbClr val="545656"/>
                </a:solidFill>
                <a:latin typeface="Myriad Pro"/>
                <a:cs typeface="Myriad Pro"/>
              </a:rPr>
              <a:t> </a:t>
            </a:r>
            <a:r>
              <a:rPr lang="en-US" sz="1236" dirty="0" err="1">
                <a:solidFill>
                  <a:srgbClr val="545656"/>
                </a:solidFill>
                <a:latin typeface="Myriad Pro"/>
                <a:cs typeface="Myriad Pro"/>
              </a:rPr>
              <a:t>sed</a:t>
            </a:r>
            <a:r>
              <a:rPr lang="en-US" sz="1236" dirty="0">
                <a:solidFill>
                  <a:srgbClr val="545656"/>
                </a:solidFill>
                <a:latin typeface="Myriad Pro"/>
                <a:cs typeface="Myriad Pro"/>
              </a:rPr>
              <a:t> </a:t>
            </a:r>
            <a:r>
              <a:rPr lang="en-US" sz="1236" spc="-5" dirty="0" err="1">
                <a:solidFill>
                  <a:srgbClr val="545656"/>
                </a:solidFill>
                <a:latin typeface="Myriad Pro"/>
                <a:cs typeface="Myriad Pro"/>
              </a:rPr>
              <a:t>nonummy</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tation</a:t>
            </a:r>
            <a:r>
              <a:rPr lang="en-US" sz="1236" spc="-5" dirty="0">
                <a:solidFill>
                  <a:srgbClr val="545656"/>
                </a:solidFill>
                <a:latin typeface="Myriad Pro"/>
                <a:cs typeface="Myriad Pro"/>
              </a:rPr>
              <a:t> </a:t>
            </a:r>
            <a:r>
              <a:rPr lang="en-US" sz="1236" dirty="0" err="1">
                <a:solidFill>
                  <a:srgbClr val="545656"/>
                </a:solidFill>
                <a:latin typeface="Myriad Pro"/>
                <a:cs typeface="Myriad Pro"/>
              </a:rPr>
              <a:t>augue</a:t>
            </a:r>
            <a:r>
              <a:rPr lang="en-US" sz="1236" dirty="0">
                <a:solidFill>
                  <a:srgbClr val="545656"/>
                </a:solidFill>
                <a:latin typeface="Myriad Pro"/>
                <a:cs typeface="Myriad Pro"/>
              </a:rPr>
              <a:t> </a:t>
            </a:r>
            <a:r>
              <a:rPr lang="en-US" sz="1236" spc="-5" dirty="0" err="1">
                <a:solidFill>
                  <a:srgbClr val="545656"/>
                </a:solidFill>
                <a:latin typeface="Myriad Pro"/>
                <a:cs typeface="Myriad Pro"/>
              </a:rPr>
              <a:t>pecus</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Venio</a:t>
            </a:r>
            <a:r>
              <a:rPr lang="en-US" sz="1236" spc="-10" dirty="0">
                <a:solidFill>
                  <a:srgbClr val="545656"/>
                </a:solidFill>
                <a:latin typeface="Myriad Pro"/>
                <a:cs typeface="Myriad Pro"/>
              </a:rPr>
              <a:t> </a:t>
            </a:r>
            <a:r>
              <a:rPr lang="en-US" sz="1236" spc="-5" dirty="0" err="1">
                <a:solidFill>
                  <a:srgbClr val="545656"/>
                </a:solidFill>
                <a:latin typeface="Myriad Pro"/>
                <a:cs typeface="Myriad Pro"/>
              </a:rPr>
              <a:t>regula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ea</a:t>
            </a:r>
            <a:r>
              <a:rPr lang="en-US" sz="1236" dirty="0">
                <a:solidFill>
                  <a:srgbClr val="545656"/>
                </a:solidFill>
                <a:latin typeface="Myriad Pro"/>
                <a:cs typeface="Myriad Pro"/>
              </a:rPr>
              <a:t> </a:t>
            </a:r>
            <a:r>
              <a:rPr lang="en-US" sz="1236" spc="-5" dirty="0" err="1">
                <a:solidFill>
                  <a:srgbClr val="545656"/>
                </a:solidFill>
                <a:latin typeface="Myriad Pro"/>
                <a:cs typeface="Myriad Pro"/>
              </a:rPr>
              <a:t>fatua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incassum</a:t>
            </a:r>
            <a:r>
              <a:rPr lang="en-US" sz="1236" dirty="0">
                <a:solidFill>
                  <a:srgbClr val="545656"/>
                </a:solidFill>
                <a:latin typeface="Myriad Pro"/>
                <a:cs typeface="Myriad Pro"/>
              </a:rPr>
              <a:t>. </a:t>
            </a:r>
            <a:r>
              <a:rPr lang="en-US" sz="1236" dirty="0" err="1">
                <a:solidFill>
                  <a:srgbClr val="545656"/>
                </a:solidFill>
                <a:latin typeface="Myriad Pro"/>
                <a:cs typeface="Myriad Pro"/>
              </a:rPr>
              <a:t>Nisl</a:t>
            </a:r>
            <a:r>
              <a:rPr lang="en-US" sz="1236" dirty="0">
                <a:solidFill>
                  <a:srgbClr val="545656"/>
                </a:solidFill>
                <a:latin typeface="Myriad Pro"/>
                <a:cs typeface="Myriad Pro"/>
              </a:rPr>
              <a:t>  </a:t>
            </a:r>
            <a:r>
              <a:rPr lang="en-US" sz="1236" dirty="0" err="1">
                <a:solidFill>
                  <a:srgbClr val="545656"/>
                </a:solidFill>
                <a:latin typeface="Myriad Pro"/>
                <a:cs typeface="Myriad Pro"/>
              </a:rPr>
              <a:t>quia</a:t>
            </a:r>
            <a:r>
              <a:rPr lang="en-US" sz="1236" dirty="0">
                <a:solidFill>
                  <a:srgbClr val="545656"/>
                </a:solidFill>
                <a:latin typeface="Myriad Pro"/>
                <a:cs typeface="Myriad Pro"/>
              </a:rPr>
              <a:t> et </a:t>
            </a:r>
            <a:r>
              <a:rPr lang="en-US" sz="1236" spc="-5" dirty="0" err="1">
                <a:solidFill>
                  <a:srgbClr val="545656"/>
                </a:solidFill>
                <a:latin typeface="Myriad Pro"/>
                <a:cs typeface="Myriad Pro"/>
              </a:rPr>
              <a:t>aliquip</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scisco</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roto</a:t>
            </a:r>
            <a:r>
              <a:rPr lang="en-US" sz="1236" spc="-10" dirty="0">
                <a:solidFill>
                  <a:srgbClr val="545656"/>
                </a:solidFill>
                <a:latin typeface="Myriad Pro"/>
                <a:cs typeface="Myriad Pro"/>
              </a:rPr>
              <a:t> </a:t>
            </a:r>
            <a:r>
              <a:rPr lang="en-US" sz="1236" dirty="0">
                <a:solidFill>
                  <a:srgbClr val="545656"/>
                </a:solidFill>
                <a:latin typeface="Myriad Pro"/>
                <a:cs typeface="Myriad Pro"/>
              </a:rPr>
              <a:t>minim</a:t>
            </a:r>
            <a:r>
              <a:rPr lang="en-US" sz="1236" spc="-36" dirty="0">
                <a:solidFill>
                  <a:srgbClr val="545656"/>
                </a:solidFill>
                <a:latin typeface="Myriad Pro"/>
                <a:cs typeface="Myriad Pro"/>
              </a:rPr>
              <a:t> </a:t>
            </a:r>
            <a:r>
              <a:rPr lang="en-US" sz="1236" dirty="0" err="1">
                <a:solidFill>
                  <a:srgbClr val="545656"/>
                </a:solidFill>
                <a:latin typeface="Myriad Pro"/>
                <a:cs typeface="Myriad Pro"/>
              </a:rPr>
              <a:t>ali</a:t>
            </a:r>
            <a:endParaRPr lang="en-US" sz="1236" dirty="0">
              <a:latin typeface="Myriad Pro"/>
              <a:cs typeface="Myriad Pro"/>
            </a:endParaRPr>
          </a:p>
          <a:p>
            <a:pPr>
              <a:lnSpc>
                <a:spcPct val="100000"/>
              </a:lnSpc>
            </a:pPr>
            <a:endParaRPr lang="en-US" sz="1288" dirty="0">
              <a:latin typeface="Times New Roman"/>
              <a:cs typeface="Times New Roman"/>
            </a:endParaRPr>
          </a:p>
          <a:p>
            <a:pPr lvl="0"/>
            <a:endParaRPr lang="en-US" dirty="0"/>
          </a:p>
        </p:txBody>
      </p:sp>
      <p:sp>
        <p:nvSpPr>
          <p:cNvPr id="13" name="object 4"/>
          <p:cNvSpPr txBox="1"/>
          <p:nvPr userDrawn="1"/>
        </p:nvSpPr>
        <p:spPr>
          <a:xfrm>
            <a:off x="7071577" y="7253353"/>
            <a:ext cx="904817" cy="285335"/>
          </a:xfrm>
          <a:prstGeom prst="rect">
            <a:avLst/>
          </a:prstGeom>
        </p:spPr>
        <p:txBody>
          <a:bodyPr vert="horz" wrap="square" lIns="0" tIns="0" rIns="0" bIns="0" rtlCol="0">
            <a:spAutoFit/>
          </a:bodyPr>
          <a:lstStyle/>
          <a:p>
            <a:pPr marL="13085">
              <a:lnSpc>
                <a:spcPct val="100000"/>
              </a:lnSpc>
            </a:pPr>
            <a:r>
              <a:rPr sz="927" spc="-5" dirty="0">
                <a:solidFill>
                  <a:srgbClr val="FFFFFF"/>
                </a:solidFill>
                <a:latin typeface="Myriad Pro"/>
                <a:cs typeface="Myriad Pro"/>
              </a:rPr>
              <a:t>Cuyahoga</a:t>
            </a:r>
            <a:r>
              <a:rPr sz="927" spc="-62" dirty="0">
                <a:solidFill>
                  <a:srgbClr val="FFFFFF"/>
                </a:solidFill>
                <a:latin typeface="Myriad Pro"/>
                <a:cs typeface="Myriad Pro"/>
              </a:rPr>
              <a:t> </a:t>
            </a:r>
            <a:r>
              <a:rPr sz="927" spc="-5" dirty="0">
                <a:solidFill>
                  <a:srgbClr val="FFFFFF"/>
                </a:solidFill>
                <a:latin typeface="Myriad Pro"/>
                <a:cs typeface="Myriad Pro"/>
              </a:rPr>
              <a:t>County</a:t>
            </a:r>
            <a:endParaRPr sz="927">
              <a:latin typeface="Myriad Pro"/>
              <a:cs typeface="Myriad Pro"/>
            </a:endParaRPr>
          </a:p>
        </p:txBody>
      </p:sp>
      <p:sp>
        <p:nvSpPr>
          <p:cNvPr id="14" name="object 5"/>
          <p:cNvSpPr txBox="1"/>
          <p:nvPr userDrawn="1"/>
        </p:nvSpPr>
        <p:spPr>
          <a:xfrm>
            <a:off x="8044645" y="7253353"/>
            <a:ext cx="967625" cy="285335"/>
          </a:xfrm>
          <a:prstGeom prst="rect">
            <a:avLst/>
          </a:prstGeom>
        </p:spPr>
        <p:txBody>
          <a:bodyPr vert="horz" wrap="square" lIns="0" tIns="0" rIns="0" bIns="0" rtlCol="0">
            <a:spAutoFit/>
          </a:bodyPr>
          <a:lstStyle/>
          <a:p>
            <a:pPr marL="13085">
              <a:lnSpc>
                <a:spcPct val="100000"/>
              </a:lnSpc>
            </a:pPr>
            <a:r>
              <a:rPr sz="927" spc="-10" dirty="0">
                <a:solidFill>
                  <a:srgbClr val="FFFFFF"/>
                </a:solidFill>
                <a:latin typeface="Myriad Pro"/>
                <a:cs typeface="Myriad Pro"/>
              </a:rPr>
              <a:t>Together </a:t>
            </a:r>
            <a:r>
              <a:rPr sz="927" spc="-15" dirty="0">
                <a:solidFill>
                  <a:srgbClr val="FFFFFF"/>
                </a:solidFill>
                <a:latin typeface="Myriad Pro"/>
                <a:cs typeface="Myriad Pro"/>
              </a:rPr>
              <a:t>We</a:t>
            </a:r>
            <a:r>
              <a:rPr sz="927" spc="-144" dirty="0">
                <a:solidFill>
                  <a:srgbClr val="FFFFFF"/>
                </a:solidFill>
                <a:latin typeface="Myriad Pro"/>
                <a:cs typeface="Myriad Pro"/>
              </a:rPr>
              <a:t> </a:t>
            </a:r>
            <a:r>
              <a:rPr sz="927" spc="-5" dirty="0">
                <a:solidFill>
                  <a:srgbClr val="FFFFFF"/>
                </a:solidFill>
                <a:latin typeface="Myriad Pro"/>
                <a:cs typeface="Myriad Pro"/>
              </a:rPr>
              <a:t>Thrive</a:t>
            </a:r>
            <a:endParaRPr sz="927" dirty="0">
              <a:latin typeface="Myriad Pro"/>
              <a:cs typeface="Myriad Pro"/>
            </a:endParaRPr>
          </a:p>
        </p:txBody>
      </p:sp>
      <p:sp>
        <p:nvSpPr>
          <p:cNvPr id="15" name="object 6"/>
          <p:cNvSpPr/>
          <p:nvPr userDrawn="1"/>
        </p:nvSpPr>
        <p:spPr>
          <a:xfrm>
            <a:off x="8015908" y="7245630"/>
            <a:ext cx="0" cy="146050"/>
          </a:xfrm>
          <a:custGeom>
            <a:avLst/>
            <a:gdLst/>
            <a:ahLst/>
            <a:cxnLst/>
            <a:rect l="l" t="t" r="r" b="b"/>
            <a:pathLst>
              <a:path h="146050">
                <a:moveTo>
                  <a:pt x="0" y="0"/>
                </a:moveTo>
                <a:lnTo>
                  <a:pt x="0" y="146024"/>
                </a:lnTo>
              </a:path>
            </a:pathLst>
          </a:custGeom>
          <a:ln w="6350">
            <a:solidFill>
              <a:srgbClr val="FFFFFF"/>
            </a:solidFill>
          </a:ln>
        </p:spPr>
        <p:txBody>
          <a:bodyPr wrap="square" lIns="0" tIns="0" rIns="0" bIns="0" rtlCol="0"/>
          <a:lstStyle/>
          <a:p>
            <a:endParaRPr sz="1855"/>
          </a:p>
        </p:txBody>
      </p:sp>
    </p:spTree>
    <p:extLst>
      <p:ext uri="{BB962C8B-B14F-4D97-AF65-F5344CB8AC3E}">
        <p14:creationId xmlns:p14="http://schemas.microsoft.com/office/powerpoint/2010/main" val="49180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81532"/>
            <a:ext cx="10363200" cy="1241425"/>
          </a:xfrm>
          <a:custGeom>
            <a:avLst/>
            <a:gdLst/>
            <a:ahLst/>
            <a:cxnLst/>
            <a:rect l="l" t="t" r="r" b="b"/>
            <a:pathLst>
              <a:path w="10058400" h="1241425">
                <a:moveTo>
                  <a:pt x="0" y="1241298"/>
                </a:moveTo>
                <a:lnTo>
                  <a:pt x="10058400" y="1241298"/>
                </a:lnTo>
                <a:lnTo>
                  <a:pt x="10058400" y="0"/>
                </a:lnTo>
                <a:lnTo>
                  <a:pt x="0" y="0"/>
                </a:lnTo>
                <a:lnTo>
                  <a:pt x="0" y="1241298"/>
                </a:lnTo>
                <a:close/>
              </a:path>
            </a:pathLst>
          </a:custGeom>
          <a:solidFill>
            <a:srgbClr val="1A5586"/>
          </a:solidFill>
        </p:spPr>
        <p:txBody>
          <a:bodyPr wrap="square" lIns="0" tIns="0" rIns="0" bIns="0" rtlCol="0"/>
          <a:lstStyle/>
          <a:p>
            <a:endParaRPr sz="1855"/>
          </a:p>
        </p:txBody>
      </p:sp>
      <p:sp>
        <p:nvSpPr>
          <p:cNvPr id="17" name="bk object 17"/>
          <p:cNvSpPr/>
          <p:nvPr/>
        </p:nvSpPr>
        <p:spPr>
          <a:xfrm>
            <a:off x="5181600" y="3081527"/>
            <a:ext cx="5181600" cy="1241298"/>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4738811" y="3911351"/>
            <a:ext cx="847897" cy="822959"/>
          </a:xfrm>
          <a:prstGeom prst="rect">
            <a:avLst/>
          </a:prstGeom>
          <a:blipFill>
            <a:blip r:embed="rId3" cstate="print"/>
            <a:stretch>
              <a:fillRect/>
            </a:stretch>
          </a:blipFill>
        </p:spPr>
        <p:txBody>
          <a:bodyPr wrap="square" lIns="0" tIns="0" rIns="0" bIns="0" rtlCol="0"/>
          <a:lstStyle/>
          <a:p>
            <a:endParaRPr sz="1855"/>
          </a:p>
        </p:txBody>
      </p:sp>
    </p:spTree>
    <p:extLst>
      <p:ext uri="{BB962C8B-B14F-4D97-AF65-F5344CB8AC3E}">
        <p14:creationId xmlns:p14="http://schemas.microsoft.com/office/powerpoint/2010/main" val="99696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944868"/>
            <a:ext cx="10363200" cy="828040"/>
          </a:xfrm>
          <a:custGeom>
            <a:avLst/>
            <a:gdLst/>
            <a:ahLst/>
            <a:cxnLst/>
            <a:rect l="l" t="t" r="r" b="b"/>
            <a:pathLst>
              <a:path w="10058400" h="828040">
                <a:moveTo>
                  <a:pt x="0" y="827531"/>
                </a:moveTo>
                <a:lnTo>
                  <a:pt x="10058400" y="827531"/>
                </a:lnTo>
                <a:lnTo>
                  <a:pt x="10058400" y="0"/>
                </a:lnTo>
                <a:lnTo>
                  <a:pt x="0" y="0"/>
                </a:lnTo>
                <a:lnTo>
                  <a:pt x="0" y="827531"/>
                </a:lnTo>
                <a:close/>
              </a:path>
            </a:pathLst>
          </a:custGeom>
          <a:solidFill>
            <a:srgbClr val="1A5586"/>
          </a:solidFill>
        </p:spPr>
        <p:txBody>
          <a:bodyPr wrap="square" lIns="0" tIns="0" rIns="0" bIns="0" rtlCol="0"/>
          <a:lstStyle/>
          <a:p>
            <a:endParaRPr sz="1855"/>
          </a:p>
        </p:txBody>
      </p:sp>
      <p:sp>
        <p:nvSpPr>
          <p:cNvPr id="17" name="bk object 17"/>
          <p:cNvSpPr/>
          <p:nvPr/>
        </p:nvSpPr>
        <p:spPr>
          <a:xfrm>
            <a:off x="9063093" y="7077199"/>
            <a:ext cx="583610" cy="566445"/>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3" y="0"/>
            <a:ext cx="2896331" cy="1760220"/>
          </a:xfrm>
          <a:custGeom>
            <a:avLst/>
            <a:gdLst/>
            <a:ahLst/>
            <a:cxnLst/>
            <a:rect l="l" t="t" r="r" b="b"/>
            <a:pathLst>
              <a:path w="2811145" h="1760220">
                <a:moveTo>
                  <a:pt x="2811125" y="0"/>
                </a:moveTo>
                <a:lnTo>
                  <a:pt x="0" y="0"/>
                </a:lnTo>
                <a:lnTo>
                  <a:pt x="0" y="1759925"/>
                </a:lnTo>
                <a:lnTo>
                  <a:pt x="343912" y="1485065"/>
                </a:lnTo>
                <a:lnTo>
                  <a:pt x="1120422" y="914196"/>
                </a:lnTo>
                <a:lnTo>
                  <a:pt x="1921256" y="414304"/>
                </a:lnTo>
                <a:lnTo>
                  <a:pt x="2535215" y="96839"/>
                </a:lnTo>
                <a:lnTo>
                  <a:pt x="2811125" y="0"/>
                </a:lnTo>
                <a:close/>
              </a:path>
            </a:pathLst>
          </a:custGeom>
          <a:solidFill>
            <a:srgbClr val="1A5586"/>
          </a:solidFill>
        </p:spPr>
        <p:txBody>
          <a:bodyPr wrap="square" lIns="0" tIns="0" rIns="0" bIns="0" rtlCol="0"/>
          <a:lstStyle/>
          <a:p>
            <a:endParaRPr sz="1855"/>
          </a:p>
        </p:txBody>
      </p:sp>
      <p:sp>
        <p:nvSpPr>
          <p:cNvPr id="19" name="bk object 19"/>
          <p:cNvSpPr/>
          <p:nvPr/>
        </p:nvSpPr>
        <p:spPr>
          <a:xfrm>
            <a:off x="1254864" y="0"/>
            <a:ext cx="2122361" cy="887094"/>
          </a:xfrm>
          <a:custGeom>
            <a:avLst/>
            <a:gdLst/>
            <a:ahLst/>
            <a:cxnLst/>
            <a:rect l="l" t="t" r="r" b="b"/>
            <a:pathLst>
              <a:path w="2059939" h="887094">
                <a:moveTo>
                  <a:pt x="2059526" y="0"/>
                </a:moveTo>
                <a:lnTo>
                  <a:pt x="1606776" y="0"/>
                </a:lnTo>
                <a:lnTo>
                  <a:pt x="1582770" y="9953"/>
                </a:lnTo>
                <a:lnTo>
                  <a:pt x="1486765" y="51116"/>
                </a:lnTo>
                <a:lnTo>
                  <a:pt x="1390025" y="94370"/>
                </a:lnTo>
                <a:lnTo>
                  <a:pt x="1292623" y="139655"/>
                </a:lnTo>
                <a:lnTo>
                  <a:pt x="1194634" y="186914"/>
                </a:lnTo>
                <a:lnTo>
                  <a:pt x="1096132" y="236088"/>
                </a:lnTo>
                <a:lnTo>
                  <a:pt x="997192" y="287120"/>
                </a:lnTo>
                <a:lnTo>
                  <a:pt x="897887" y="339951"/>
                </a:lnTo>
                <a:lnTo>
                  <a:pt x="798292" y="394522"/>
                </a:lnTo>
                <a:lnTo>
                  <a:pt x="698481" y="450776"/>
                </a:lnTo>
                <a:lnTo>
                  <a:pt x="598528" y="508654"/>
                </a:lnTo>
                <a:lnTo>
                  <a:pt x="498509" y="568098"/>
                </a:lnTo>
                <a:lnTo>
                  <a:pt x="398496" y="629050"/>
                </a:lnTo>
                <a:lnTo>
                  <a:pt x="298564" y="691451"/>
                </a:lnTo>
                <a:lnTo>
                  <a:pt x="198788" y="755243"/>
                </a:lnTo>
                <a:lnTo>
                  <a:pt x="99242" y="820368"/>
                </a:lnTo>
                <a:lnTo>
                  <a:pt x="0" y="886767"/>
                </a:lnTo>
                <a:lnTo>
                  <a:pt x="50739" y="853621"/>
                </a:lnTo>
                <a:lnTo>
                  <a:pt x="101590" y="821055"/>
                </a:lnTo>
                <a:lnTo>
                  <a:pt x="152544" y="789068"/>
                </a:lnTo>
                <a:lnTo>
                  <a:pt x="203589" y="757661"/>
                </a:lnTo>
                <a:lnTo>
                  <a:pt x="254714" y="726832"/>
                </a:lnTo>
                <a:lnTo>
                  <a:pt x="305909" y="696582"/>
                </a:lnTo>
                <a:lnTo>
                  <a:pt x="357163" y="666911"/>
                </a:lnTo>
                <a:lnTo>
                  <a:pt x="408465" y="637817"/>
                </a:lnTo>
                <a:lnTo>
                  <a:pt x="459805" y="609301"/>
                </a:lnTo>
                <a:lnTo>
                  <a:pt x="511171" y="581363"/>
                </a:lnTo>
                <a:lnTo>
                  <a:pt x="562554" y="554003"/>
                </a:lnTo>
                <a:lnTo>
                  <a:pt x="613942" y="527219"/>
                </a:lnTo>
                <a:lnTo>
                  <a:pt x="665324" y="501012"/>
                </a:lnTo>
                <a:lnTo>
                  <a:pt x="716690" y="475381"/>
                </a:lnTo>
                <a:lnTo>
                  <a:pt x="768030" y="450326"/>
                </a:lnTo>
                <a:lnTo>
                  <a:pt x="819332" y="425848"/>
                </a:lnTo>
                <a:lnTo>
                  <a:pt x="870585" y="401945"/>
                </a:lnTo>
                <a:lnTo>
                  <a:pt x="921780" y="378617"/>
                </a:lnTo>
                <a:lnTo>
                  <a:pt x="972905" y="355865"/>
                </a:lnTo>
                <a:lnTo>
                  <a:pt x="1023949" y="333687"/>
                </a:lnTo>
                <a:lnTo>
                  <a:pt x="1074902" y="312084"/>
                </a:lnTo>
                <a:lnTo>
                  <a:pt x="1125754" y="291055"/>
                </a:lnTo>
                <a:lnTo>
                  <a:pt x="1176492" y="270600"/>
                </a:lnTo>
                <a:lnTo>
                  <a:pt x="1227108" y="250719"/>
                </a:lnTo>
                <a:lnTo>
                  <a:pt x="1277589" y="231412"/>
                </a:lnTo>
                <a:lnTo>
                  <a:pt x="1327925" y="212677"/>
                </a:lnTo>
                <a:lnTo>
                  <a:pt x="1378105" y="194515"/>
                </a:lnTo>
                <a:lnTo>
                  <a:pt x="1428120" y="176926"/>
                </a:lnTo>
                <a:lnTo>
                  <a:pt x="1477957" y="159910"/>
                </a:lnTo>
                <a:lnTo>
                  <a:pt x="1527607" y="143465"/>
                </a:lnTo>
                <a:lnTo>
                  <a:pt x="1577058" y="127592"/>
                </a:lnTo>
                <a:lnTo>
                  <a:pt x="1626300" y="112291"/>
                </a:lnTo>
                <a:lnTo>
                  <a:pt x="1675322" y="97561"/>
                </a:lnTo>
                <a:lnTo>
                  <a:pt x="1724113" y="83402"/>
                </a:lnTo>
                <a:lnTo>
                  <a:pt x="1772663" y="69814"/>
                </a:lnTo>
                <a:lnTo>
                  <a:pt x="1820961" y="56796"/>
                </a:lnTo>
                <a:lnTo>
                  <a:pt x="1868996" y="44348"/>
                </a:lnTo>
                <a:lnTo>
                  <a:pt x="1916757" y="32471"/>
                </a:lnTo>
                <a:lnTo>
                  <a:pt x="1964234" y="21162"/>
                </a:lnTo>
                <a:lnTo>
                  <a:pt x="2011416" y="10424"/>
                </a:lnTo>
                <a:lnTo>
                  <a:pt x="2059526" y="0"/>
                </a:lnTo>
                <a:close/>
              </a:path>
            </a:pathLst>
          </a:custGeom>
          <a:solidFill>
            <a:srgbClr val="008236"/>
          </a:solidFill>
        </p:spPr>
        <p:txBody>
          <a:bodyPr wrap="square" lIns="0" tIns="0" rIns="0" bIns="0" rtlCol="0"/>
          <a:lstStyle/>
          <a:p>
            <a:endParaRPr sz="1855"/>
          </a:p>
        </p:txBody>
      </p:sp>
      <p:sp>
        <p:nvSpPr>
          <p:cNvPr id="20" name="bk object 20"/>
          <p:cNvSpPr/>
          <p:nvPr/>
        </p:nvSpPr>
        <p:spPr>
          <a:xfrm>
            <a:off x="1" y="0"/>
            <a:ext cx="2951942" cy="1784350"/>
          </a:xfrm>
          <a:custGeom>
            <a:avLst/>
            <a:gdLst/>
            <a:ahLst/>
            <a:cxnLst/>
            <a:rect l="l" t="t" r="r" b="b"/>
            <a:pathLst>
              <a:path w="2865120" h="1784350">
                <a:moveTo>
                  <a:pt x="2311929" y="242693"/>
                </a:moveTo>
                <a:lnTo>
                  <a:pt x="2265657" y="265540"/>
                </a:lnTo>
                <a:lnTo>
                  <a:pt x="2166183" y="315953"/>
                </a:lnTo>
                <a:lnTo>
                  <a:pt x="2066380" y="368250"/>
                </a:lnTo>
                <a:lnTo>
                  <a:pt x="1966323" y="422387"/>
                </a:lnTo>
                <a:lnTo>
                  <a:pt x="1866087" y="478318"/>
                </a:lnTo>
                <a:lnTo>
                  <a:pt x="1765746" y="536000"/>
                </a:lnTo>
                <a:lnTo>
                  <a:pt x="1665375" y="595387"/>
                </a:lnTo>
                <a:lnTo>
                  <a:pt x="1565048" y="656435"/>
                </a:lnTo>
                <a:lnTo>
                  <a:pt x="1464840" y="719100"/>
                </a:lnTo>
                <a:lnTo>
                  <a:pt x="1364825" y="783337"/>
                </a:lnTo>
                <a:lnTo>
                  <a:pt x="1265078" y="849102"/>
                </a:lnTo>
                <a:lnTo>
                  <a:pt x="839160" y="1139029"/>
                </a:lnTo>
                <a:lnTo>
                  <a:pt x="583826" y="1317830"/>
                </a:lnTo>
                <a:lnTo>
                  <a:pt x="414415" y="1439988"/>
                </a:lnTo>
                <a:lnTo>
                  <a:pt x="288801" y="1532976"/>
                </a:lnTo>
                <a:lnTo>
                  <a:pt x="206082" y="1595558"/>
                </a:lnTo>
                <a:lnTo>
                  <a:pt x="124391" y="1658575"/>
                </a:lnTo>
                <a:lnTo>
                  <a:pt x="43907" y="1721995"/>
                </a:lnTo>
                <a:lnTo>
                  <a:pt x="0" y="1757231"/>
                </a:lnTo>
                <a:lnTo>
                  <a:pt x="0" y="1783960"/>
                </a:lnTo>
                <a:lnTo>
                  <a:pt x="158266" y="1661399"/>
                </a:lnTo>
                <a:lnTo>
                  <a:pt x="330601" y="1530879"/>
                </a:lnTo>
                <a:lnTo>
                  <a:pt x="507155" y="1400207"/>
                </a:lnTo>
                <a:lnTo>
                  <a:pt x="687370" y="1269928"/>
                </a:lnTo>
                <a:lnTo>
                  <a:pt x="870689" y="1140588"/>
                </a:lnTo>
                <a:lnTo>
                  <a:pt x="1056554" y="1012732"/>
                </a:lnTo>
                <a:lnTo>
                  <a:pt x="1244407" y="886905"/>
                </a:lnTo>
                <a:lnTo>
                  <a:pt x="1433690" y="763653"/>
                </a:lnTo>
                <a:lnTo>
                  <a:pt x="1623847" y="643521"/>
                </a:lnTo>
                <a:lnTo>
                  <a:pt x="1766702" y="555798"/>
                </a:lnTo>
                <a:lnTo>
                  <a:pt x="1909499" y="470366"/>
                </a:lnTo>
                <a:lnTo>
                  <a:pt x="2052003" y="387457"/>
                </a:lnTo>
                <a:lnTo>
                  <a:pt x="2193979" y="307299"/>
                </a:lnTo>
                <a:lnTo>
                  <a:pt x="2311929" y="242693"/>
                </a:lnTo>
                <a:close/>
              </a:path>
              <a:path w="2865120" h="1784350">
                <a:moveTo>
                  <a:pt x="2864783" y="0"/>
                </a:moveTo>
                <a:lnTo>
                  <a:pt x="2791768" y="0"/>
                </a:lnTo>
                <a:lnTo>
                  <a:pt x="2706233" y="40651"/>
                </a:lnTo>
                <a:lnTo>
                  <a:pt x="2614383" y="85639"/>
                </a:lnTo>
                <a:lnTo>
                  <a:pt x="2521879" y="132260"/>
                </a:lnTo>
                <a:lnTo>
                  <a:pt x="2428792" y="180444"/>
                </a:lnTo>
                <a:lnTo>
                  <a:pt x="2311929" y="242693"/>
                </a:lnTo>
                <a:lnTo>
                  <a:pt x="2414090" y="193550"/>
                </a:lnTo>
                <a:lnTo>
                  <a:pt x="2512418" y="148041"/>
                </a:lnTo>
                <a:lnTo>
                  <a:pt x="2610156" y="104572"/>
                </a:lnTo>
                <a:lnTo>
                  <a:pt x="2707231" y="63187"/>
                </a:lnTo>
                <a:lnTo>
                  <a:pt x="2803567" y="23931"/>
                </a:lnTo>
                <a:lnTo>
                  <a:pt x="2864783" y="0"/>
                </a:lnTo>
                <a:close/>
              </a:path>
            </a:pathLst>
          </a:custGeom>
          <a:solidFill>
            <a:srgbClr val="008236"/>
          </a:solidFill>
        </p:spPr>
        <p:txBody>
          <a:bodyPr wrap="square" lIns="0" tIns="0" rIns="0" bIns="0" rtlCol="0"/>
          <a:lstStyle/>
          <a:p>
            <a:endParaRPr sz="1855"/>
          </a:p>
        </p:txBody>
      </p:sp>
      <p:sp>
        <p:nvSpPr>
          <p:cNvPr id="21" name="bk object 21"/>
          <p:cNvSpPr/>
          <p:nvPr/>
        </p:nvSpPr>
        <p:spPr>
          <a:xfrm>
            <a:off x="1" y="0"/>
            <a:ext cx="2887172" cy="1788160"/>
          </a:xfrm>
          <a:custGeom>
            <a:avLst/>
            <a:gdLst/>
            <a:ahLst/>
            <a:cxnLst/>
            <a:rect l="l" t="t" r="r" b="b"/>
            <a:pathLst>
              <a:path w="2802255" h="1788160">
                <a:moveTo>
                  <a:pt x="2802187" y="0"/>
                </a:moveTo>
                <a:lnTo>
                  <a:pt x="2570461" y="0"/>
                </a:lnTo>
                <a:lnTo>
                  <a:pt x="2534563" y="19087"/>
                </a:lnTo>
                <a:lnTo>
                  <a:pt x="2444144" y="68173"/>
                </a:lnTo>
                <a:lnTo>
                  <a:pt x="2353346" y="118772"/>
                </a:lnTo>
                <a:lnTo>
                  <a:pt x="2262224" y="170818"/>
                </a:lnTo>
                <a:lnTo>
                  <a:pt x="2170829" y="224245"/>
                </a:lnTo>
                <a:lnTo>
                  <a:pt x="2033343" y="306831"/>
                </a:lnTo>
                <a:lnTo>
                  <a:pt x="1895542" y="392152"/>
                </a:lnTo>
                <a:lnTo>
                  <a:pt x="1757606" y="479986"/>
                </a:lnTo>
                <a:lnTo>
                  <a:pt x="1619713" y="570108"/>
                </a:lnTo>
                <a:lnTo>
                  <a:pt x="1482043" y="662296"/>
                </a:lnTo>
                <a:lnTo>
                  <a:pt x="1344774" y="756326"/>
                </a:lnTo>
                <a:lnTo>
                  <a:pt x="1162681" y="884178"/>
                </a:lnTo>
                <a:lnTo>
                  <a:pt x="982043" y="1014380"/>
                </a:lnTo>
                <a:lnTo>
                  <a:pt x="803285" y="1146400"/>
                </a:lnTo>
                <a:lnTo>
                  <a:pt x="626830" y="1279711"/>
                </a:lnTo>
                <a:lnTo>
                  <a:pt x="410145" y="1447356"/>
                </a:lnTo>
                <a:lnTo>
                  <a:pt x="198550" y="1615157"/>
                </a:lnTo>
                <a:lnTo>
                  <a:pt x="0" y="1776242"/>
                </a:lnTo>
                <a:lnTo>
                  <a:pt x="0" y="1788051"/>
                </a:lnTo>
                <a:lnTo>
                  <a:pt x="163765" y="1660610"/>
                </a:lnTo>
                <a:lnTo>
                  <a:pt x="334661" y="1530506"/>
                </a:lnTo>
                <a:lnTo>
                  <a:pt x="509376" y="1400477"/>
                </a:lnTo>
                <a:lnTo>
                  <a:pt x="687433" y="1271039"/>
                </a:lnTo>
                <a:lnTo>
                  <a:pt x="868355" y="1142705"/>
                </a:lnTo>
                <a:lnTo>
                  <a:pt x="1051667" y="1015991"/>
                </a:lnTo>
                <a:lnTo>
                  <a:pt x="1236891" y="891410"/>
                </a:lnTo>
                <a:lnTo>
                  <a:pt x="1423550" y="769477"/>
                </a:lnTo>
                <a:lnTo>
                  <a:pt x="1564200" y="680074"/>
                </a:lnTo>
                <a:lnTo>
                  <a:pt x="1705189" y="592668"/>
                </a:lnTo>
                <a:lnTo>
                  <a:pt x="1846314" y="507474"/>
                </a:lnTo>
                <a:lnTo>
                  <a:pt x="1987376" y="424710"/>
                </a:lnTo>
                <a:lnTo>
                  <a:pt x="2128173" y="344593"/>
                </a:lnTo>
                <a:lnTo>
                  <a:pt x="2268505" y="267340"/>
                </a:lnTo>
                <a:lnTo>
                  <a:pt x="2408169" y="193168"/>
                </a:lnTo>
                <a:lnTo>
                  <a:pt x="2500808" y="145538"/>
                </a:lnTo>
                <a:lnTo>
                  <a:pt x="2593003" y="99439"/>
                </a:lnTo>
                <a:lnTo>
                  <a:pt x="2684692" y="54934"/>
                </a:lnTo>
                <a:lnTo>
                  <a:pt x="2775816" y="12088"/>
                </a:lnTo>
                <a:lnTo>
                  <a:pt x="2802187" y="0"/>
                </a:lnTo>
                <a:close/>
              </a:path>
            </a:pathLst>
          </a:custGeom>
          <a:solidFill>
            <a:srgbClr val="008236"/>
          </a:solidFill>
        </p:spPr>
        <p:txBody>
          <a:bodyPr wrap="square" lIns="0" tIns="0" rIns="0" bIns="0" rtlCol="0"/>
          <a:lstStyle/>
          <a:p>
            <a:endParaRPr sz="1855"/>
          </a:p>
        </p:txBody>
      </p:sp>
      <p:sp>
        <p:nvSpPr>
          <p:cNvPr id="22" name="bk object 22"/>
          <p:cNvSpPr/>
          <p:nvPr/>
        </p:nvSpPr>
        <p:spPr>
          <a:xfrm>
            <a:off x="0" y="5"/>
            <a:ext cx="2666038" cy="1784985"/>
          </a:xfrm>
          <a:custGeom>
            <a:avLst/>
            <a:gdLst/>
            <a:ahLst/>
            <a:cxnLst/>
            <a:rect l="l" t="t" r="r" b="b"/>
            <a:pathLst>
              <a:path w="2587625" h="1784985">
                <a:moveTo>
                  <a:pt x="2587575" y="0"/>
                </a:moveTo>
                <a:lnTo>
                  <a:pt x="2282262" y="0"/>
                </a:lnTo>
                <a:lnTo>
                  <a:pt x="2250696" y="19826"/>
                </a:lnTo>
                <a:lnTo>
                  <a:pt x="2116075" y="106079"/>
                </a:lnTo>
                <a:lnTo>
                  <a:pt x="1980692" y="195301"/>
                </a:lnTo>
                <a:lnTo>
                  <a:pt x="1844716" y="287317"/>
                </a:lnTo>
                <a:lnTo>
                  <a:pt x="1708312" y="381952"/>
                </a:lnTo>
                <a:lnTo>
                  <a:pt x="1571650" y="479031"/>
                </a:lnTo>
                <a:lnTo>
                  <a:pt x="1434896" y="578377"/>
                </a:lnTo>
                <a:lnTo>
                  <a:pt x="1298218" y="679816"/>
                </a:lnTo>
                <a:lnTo>
                  <a:pt x="1161784" y="783172"/>
                </a:lnTo>
                <a:lnTo>
                  <a:pt x="980442" y="923737"/>
                </a:lnTo>
                <a:lnTo>
                  <a:pt x="845327" y="1030807"/>
                </a:lnTo>
                <a:lnTo>
                  <a:pt x="666318" y="1175713"/>
                </a:lnTo>
                <a:lnTo>
                  <a:pt x="489134" y="1322572"/>
                </a:lnTo>
                <a:lnTo>
                  <a:pt x="314170" y="1470969"/>
                </a:lnTo>
                <a:lnTo>
                  <a:pt x="141823" y="1620487"/>
                </a:lnTo>
                <a:lnTo>
                  <a:pt x="0" y="1746104"/>
                </a:lnTo>
                <a:lnTo>
                  <a:pt x="0" y="1784621"/>
                </a:lnTo>
                <a:lnTo>
                  <a:pt x="317360" y="1529265"/>
                </a:lnTo>
                <a:lnTo>
                  <a:pt x="564092" y="1335282"/>
                </a:lnTo>
                <a:lnTo>
                  <a:pt x="772655" y="1175100"/>
                </a:lnTo>
                <a:lnTo>
                  <a:pt x="941257" y="1048504"/>
                </a:lnTo>
                <a:lnTo>
                  <a:pt x="1111382" y="923659"/>
                </a:lnTo>
                <a:lnTo>
                  <a:pt x="1282579" y="801216"/>
                </a:lnTo>
                <a:lnTo>
                  <a:pt x="1411824" y="711051"/>
                </a:lnTo>
                <a:lnTo>
                  <a:pt x="1541666" y="622561"/>
                </a:lnTo>
                <a:lnTo>
                  <a:pt x="1672049" y="535921"/>
                </a:lnTo>
                <a:lnTo>
                  <a:pt x="1802920" y="451308"/>
                </a:lnTo>
                <a:lnTo>
                  <a:pt x="1934223" y="368898"/>
                </a:lnTo>
                <a:lnTo>
                  <a:pt x="2021972" y="315268"/>
                </a:lnTo>
                <a:lnTo>
                  <a:pt x="2109873" y="262748"/>
                </a:lnTo>
                <a:lnTo>
                  <a:pt x="2197910" y="211389"/>
                </a:lnTo>
                <a:lnTo>
                  <a:pt x="2286066" y="161244"/>
                </a:lnTo>
                <a:lnTo>
                  <a:pt x="2374326" y="112365"/>
                </a:lnTo>
                <a:lnTo>
                  <a:pt x="2462672" y="64804"/>
                </a:lnTo>
                <a:lnTo>
                  <a:pt x="2551090" y="18613"/>
                </a:lnTo>
                <a:lnTo>
                  <a:pt x="2587575" y="0"/>
                </a:lnTo>
                <a:close/>
              </a:path>
            </a:pathLst>
          </a:custGeom>
          <a:solidFill>
            <a:srgbClr val="008236"/>
          </a:solidFill>
        </p:spPr>
        <p:txBody>
          <a:bodyPr wrap="square" lIns="0" tIns="0" rIns="0" bIns="0" rtlCol="0"/>
          <a:lstStyle/>
          <a:p>
            <a:endParaRPr sz="1855"/>
          </a:p>
        </p:txBody>
      </p:sp>
      <p:sp>
        <p:nvSpPr>
          <p:cNvPr id="23" name="bk object 23"/>
          <p:cNvSpPr/>
          <p:nvPr/>
        </p:nvSpPr>
        <p:spPr>
          <a:xfrm>
            <a:off x="1" y="5"/>
            <a:ext cx="2352002" cy="1750695"/>
          </a:xfrm>
          <a:custGeom>
            <a:avLst/>
            <a:gdLst/>
            <a:ahLst/>
            <a:cxnLst/>
            <a:rect l="l" t="t" r="r" b="b"/>
            <a:pathLst>
              <a:path w="2282825" h="1750695">
                <a:moveTo>
                  <a:pt x="418878" y="1381779"/>
                </a:moveTo>
                <a:lnTo>
                  <a:pt x="314170" y="1470969"/>
                </a:lnTo>
                <a:lnTo>
                  <a:pt x="141823" y="1620487"/>
                </a:lnTo>
                <a:lnTo>
                  <a:pt x="0" y="1746104"/>
                </a:lnTo>
                <a:lnTo>
                  <a:pt x="0" y="1750302"/>
                </a:lnTo>
                <a:lnTo>
                  <a:pt x="279990" y="1502630"/>
                </a:lnTo>
                <a:lnTo>
                  <a:pt x="418878" y="1381779"/>
                </a:lnTo>
                <a:close/>
              </a:path>
              <a:path w="2282825" h="1750695">
                <a:moveTo>
                  <a:pt x="2282262" y="0"/>
                </a:moveTo>
                <a:lnTo>
                  <a:pt x="2148367" y="0"/>
                </a:lnTo>
                <a:lnTo>
                  <a:pt x="1978343" y="124217"/>
                </a:lnTo>
                <a:lnTo>
                  <a:pt x="1799766" y="257826"/>
                </a:lnTo>
                <a:lnTo>
                  <a:pt x="1620233" y="395179"/>
                </a:lnTo>
                <a:lnTo>
                  <a:pt x="1395027" y="571500"/>
                </a:lnTo>
                <a:lnTo>
                  <a:pt x="1169606" y="752208"/>
                </a:lnTo>
                <a:lnTo>
                  <a:pt x="944681" y="936488"/>
                </a:lnTo>
                <a:lnTo>
                  <a:pt x="676427" y="1161194"/>
                </a:lnTo>
                <a:lnTo>
                  <a:pt x="418878" y="1381779"/>
                </a:lnTo>
                <a:lnTo>
                  <a:pt x="577473" y="1248924"/>
                </a:lnTo>
                <a:lnTo>
                  <a:pt x="755619" y="1102990"/>
                </a:lnTo>
                <a:lnTo>
                  <a:pt x="935390" y="959216"/>
                </a:lnTo>
                <a:lnTo>
                  <a:pt x="1116389" y="818020"/>
                </a:lnTo>
                <a:lnTo>
                  <a:pt x="1252705" y="714063"/>
                </a:lnTo>
                <a:lnTo>
                  <a:pt x="1389320" y="611966"/>
                </a:lnTo>
                <a:lnTo>
                  <a:pt x="1526067" y="511903"/>
                </a:lnTo>
                <a:lnTo>
                  <a:pt x="1662779" y="414049"/>
                </a:lnTo>
                <a:lnTo>
                  <a:pt x="1799287" y="318580"/>
                </a:lnTo>
                <a:lnTo>
                  <a:pt x="1935425" y="225671"/>
                </a:lnTo>
                <a:lnTo>
                  <a:pt x="2071024" y="135498"/>
                </a:lnTo>
                <a:lnTo>
                  <a:pt x="2205917" y="48236"/>
                </a:lnTo>
                <a:lnTo>
                  <a:pt x="2282262" y="0"/>
                </a:lnTo>
                <a:close/>
              </a:path>
            </a:pathLst>
          </a:custGeom>
          <a:solidFill>
            <a:srgbClr val="008236"/>
          </a:solidFill>
        </p:spPr>
        <p:txBody>
          <a:bodyPr wrap="square" lIns="0" tIns="0" rIns="0" bIns="0" rtlCol="0"/>
          <a:lstStyle/>
          <a:p>
            <a:endParaRPr sz="1855"/>
          </a:p>
        </p:txBody>
      </p:sp>
      <p:sp>
        <p:nvSpPr>
          <p:cNvPr id="24" name="bk object 24"/>
          <p:cNvSpPr/>
          <p:nvPr/>
        </p:nvSpPr>
        <p:spPr>
          <a:xfrm>
            <a:off x="0" y="0"/>
            <a:ext cx="2007216" cy="1743710"/>
          </a:xfrm>
          <a:custGeom>
            <a:avLst/>
            <a:gdLst/>
            <a:ahLst/>
            <a:cxnLst/>
            <a:rect l="l" t="t" r="r" b="b"/>
            <a:pathLst>
              <a:path w="1948180" h="1743710">
                <a:moveTo>
                  <a:pt x="1947919" y="0"/>
                </a:moveTo>
                <a:lnTo>
                  <a:pt x="1917909" y="0"/>
                </a:lnTo>
                <a:lnTo>
                  <a:pt x="662601" y="1123874"/>
                </a:lnTo>
                <a:lnTo>
                  <a:pt x="343088" y="1414479"/>
                </a:lnTo>
                <a:lnTo>
                  <a:pt x="0" y="1731988"/>
                </a:lnTo>
                <a:lnTo>
                  <a:pt x="0" y="1743287"/>
                </a:lnTo>
                <a:lnTo>
                  <a:pt x="673126" y="1123867"/>
                </a:lnTo>
                <a:lnTo>
                  <a:pt x="1102602" y="735262"/>
                </a:lnTo>
                <a:lnTo>
                  <a:pt x="1405087" y="466761"/>
                </a:lnTo>
                <a:lnTo>
                  <a:pt x="1664072" y="241318"/>
                </a:lnTo>
                <a:lnTo>
                  <a:pt x="1878863" y="58080"/>
                </a:lnTo>
                <a:lnTo>
                  <a:pt x="1947919" y="0"/>
                </a:lnTo>
                <a:close/>
              </a:path>
            </a:pathLst>
          </a:custGeom>
          <a:solidFill>
            <a:srgbClr val="FFFFFF"/>
          </a:solidFill>
        </p:spPr>
        <p:txBody>
          <a:bodyPr wrap="square" lIns="0" tIns="0" rIns="0" bIns="0" rtlCol="0"/>
          <a:lstStyle/>
          <a:p>
            <a:endParaRPr sz="1855"/>
          </a:p>
        </p:txBody>
      </p:sp>
      <p:sp>
        <p:nvSpPr>
          <p:cNvPr id="2" name="Holder 2"/>
          <p:cNvSpPr>
            <a:spLocks noGrp="1"/>
          </p:cNvSpPr>
          <p:nvPr>
            <p:ph type="title"/>
          </p:nvPr>
        </p:nvSpPr>
        <p:spPr>
          <a:xfrm>
            <a:off x="1800478" y="923618"/>
            <a:ext cx="6762249" cy="389890"/>
          </a:xfrm>
          <a:prstGeom prst="rect">
            <a:avLst/>
          </a:prstGeom>
        </p:spPr>
        <p:txBody>
          <a:bodyPr lIns="0" tIns="0" rIns="0" bIns="0"/>
          <a:lstStyle>
            <a:lvl1pPr>
              <a:defRPr sz="2473" b="0" i="0">
                <a:solidFill>
                  <a:srgbClr val="545656"/>
                </a:solidFill>
                <a:latin typeface="Futura Lt BT"/>
                <a:cs typeface="Futura Lt BT"/>
              </a:defRPr>
            </a:lvl1pPr>
          </a:lstStyle>
          <a:p>
            <a:r>
              <a:rPr lang="en-US"/>
              <a:t>Click to edit Master title style</a:t>
            </a:r>
            <a:endParaRPr dirty="0"/>
          </a:p>
        </p:txBody>
      </p:sp>
      <p:sp>
        <p:nvSpPr>
          <p:cNvPr id="3" name="Holder 3"/>
          <p:cNvSpPr>
            <a:spLocks noGrp="1"/>
          </p:cNvSpPr>
          <p:nvPr>
            <p:ph type="body" idx="1" hasCustomPrompt="1"/>
          </p:nvPr>
        </p:nvSpPr>
        <p:spPr>
          <a:xfrm>
            <a:off x="1823095" y="1905000"/>
            <a:ext cx="6717012" cy="2032000"/>
          </a:xfrm>
          <a:prstGeom prst="rect">
            <a:avLst/>
          </a:prstGeom>
        </p:spPr>
        <p:txBody>
          <a:bodyPr lIns="0" tIns="0" rIns="0" bIns="0"/>
          <a:lstStyle>
            <a:lvl1pPr marL="180975" marR="3810" indent="-171450">
              <a:lnSpc>
                <a:spcPct val="100000"/>
              </a:lnSpc>
              <a:buChar char="•"/>
              <a:tabLst>
                <a:tab pos="180499" algn="l"/>
                <a:tab pos="180975" algn="l"/>
              </a:tabLst>
              <a:defRPr sz="1855" b="0" i="0">
                <a:solidFill>
                  <a:schemeClr val="tx1"/>
                </a:solidFill>
              </a:defRPr>
            </a:lvl1pPr>
          </a:lstStyle>
          <a:p>
            <a:pPr marL="241300" indent="-228600">
              <a:lnSpc>
                <a:spcPct val="100000"/>
              </a:lnSpc>
              <a:buChar char="•"/>
              <a:tabLst>
                <a:tab pos="240665" algn="l"/>
                <a:tab pos="241300" algn="l"/>
              </a:tabLst>
            </a:pPr>
            <a:r>
              <a:rPr lang="en-US" sz="1236" dirty="0">
                <a:solidFill>
                  <a:srgbClr val="008236"/>
                </a:solidFill>
                <a:latin typeface="Myriad Pro"/>
                <a:cs typeface="Myriad Pro"/>
              </a:rPr>
              <a:t>SUB HEADING</a:t>
            </a:r>
            <a:r>
              <a:rPr lang="en-US" sz="1236" spc="-103" dirty="0">
                <a:solidFill>
                  <a:srgbClr val="008236"/>
                </a:solidFill>
                <a:latin typeface="Myriad Pro"/>
                <a:cs typeface="Myriad Pro"/>
              </a:rPr>
              <a:t> </a:t>
            </a:r>
            <a:r>
              <a:rPr lang="en-US" sz="1236" dirty="0">
                <a:solidFill>
                  <a:srgbClr val="008236"/>
                </a:solidFill>
                <a:latin typeface="Myriad Pro"/>
                <a:cs typeface="Myriad Pro"/>
              </a:rPr>
              <a:t>ONE</a:t>
            </a:r>
            <a:endParaRPr lang="en-US" sz="1236" dirty="0">
              <a:latin typeface="Myriad Pro"/>
              <a:cs typeface="Myriad Pro"/>
            </a:endParaRPr>
          </a:p>
          <a:p>
            <a:pPr marL="241300" marR="5080">
              <a:lnSpc>
                <a:spcPct val="100000"/>
              </a:lnSpc>
            </a:pPr>
            <a:r>
              <a:rPr lang="en-US" sz="1236" dirty="0" err="1">
                <a:solidFill>
                  <a:srgbClr val="545656"/>
                </a:solidFill>
                <a:latin typeface="Myriad Pro"/>
                <a:cs typeface="Myriad Pro"/>
              </a:rPr>
              <a:t>Opes</a:t>
            </a:r>
            <a:r>
              <a:rPr lang="en-US" sz="1236" dirty="0">
                <a:solidFill>
                  <a:srgbClr val="545656"/>
                </a:solidFill>
                <a:latin typeface="Myriad Pro"/>
                <a:cs typeface="Myriad Pro"/>
              </a:rPr>
              <a:t> </a:t>
            </a:r>
            <a:r>
              <a:rPr lang="en-US" sz="1236" dirty="0" err="1">
                <a:solidFill>
                  <a:srgbClr val="545656"/>
                </a:solidFill>
                <a:latin typeface="Myriad Pro"/>
                <a:cs typeface="Myriad Pro"/>
              </a:rPr>
              <a:t>sed</a:t>
            </a:r>
            <a:r>
              <a:rPr lang="en-US" sz="1236" dirty="0">
                <a:solidFill>
                  <a:srgbClr val="545656"/>
                </a:solidFill>
                <a:latin typeface="Myriad Pro"/>
                <a:cs typeface="Myriad Pro"/>
              </a:rPr>
              <a:t> </a:t>
            </a:r>
            <a:r>
              <a:rPr lang="en-US" sz="1236" spc="-5" dirty="0" err="1">
                <a:solidFill>
                  <a:srgbClr val="545656"/>
                </a:solidFill>
                <a:latin typeface="Myriad Pro"/>
                <a:cs typeface="Myriad Pro"/>
              </a:rPr>
              <a:t>nonummy</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tation</a:t>
            </a:r>
            <a:r>
              <a:rPr lang="en-US" sz="1236" spc="-5" dirty="0">
                <a:solidFill>
                  <a:srgbClr val="545656"/>
                </a:solidFill>
                <a:latin typeface="Myriad Pro"/>
                <a:cs typeface="Myriad Pro"/>
              </a:rPr>
              <a:t> </a:t>
            </a:r>
            <a:r>
              <a:rPr lang="en-US" sz="1236" dirty="0" err="1">
                <a:solidFill>
                  <a:srgbClr val="545656"/>
                </a:solidFill>
                <a:latin typeface="Myriad Pro"/>
                <a:cs typeface="Myriad Pro"/>
              </a:rPr>
              <a:t>augue</a:t>
            </a:r>
            <a:r>
              <a:rPr lang="en-US" sz="1236" dirty="0">
                <a:solidFill>
                  <a:srgbClr val="545656"/>
                </a:solidFill>
                <a:latin typeface="Myriad Pro"/>
                <a:cs typeface="Myriad Pro"/>
              </a:rPr>
              <a:t> </a:t>
            </a:r>
            <a:r>
              <a:rPr lang="en-US" sz="1236" spc="-5" dirty="0" err="1">
                <a:solidFill>
                  <a:srgbClr val="545656"/>
                </a:solidFill>
                <a:latin typeface="Myriad Pro"/>
                <a:cs typeface="Myriad Pro"/>
              </a:rPr>
              <a:t>pecus</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Venio</a:t>
            </a:r>
            <a:r>
              <a:rPr lang="en-US" sz="1236" spc="-10" dirty="0">
                <a:solidFill>
                  <a:srgbClr val="545656"/>
                </a:solidFill>
                <a:latin typeface="Myriad Pro"/>
                <a:cs typeface="Myriad Pro"/>
              </a:rPr>
              <a:t> </a:t>
            </a:r>
            <a:r>
              <a:rPr lang="en-US" sz="1236" spc="-5" dirty="0" err="1">
                <a:solidFill>
                  <a:srgbClr val="545656"/>
                </a:solidFill>
                <a:latin typeface="Myriad Pro"/>
                <a:cs typeface="Myriad Pro"/>
              </a:rPr>
              <a:t>regula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ea</a:t>
            </a:r>
            <a:r>
              <a:rPr lang="en-US" sz="1236" dirty="0">
                <a:solidFill>
                  <a:srgbClr val="545656"/>
                </a:solidFill>
                <a:latin typeface="Myriad Pro"/>
                <a:cs typeface="Myriad Pro"/>
              </a:rPr>
              <a:t> </a:t>
            </a:r>
            <a:r>
              <a:rPr lang="en-US" sz="1236" spc="-5" dirty="0" err="1">
                <a:solidFill>
                  <a:srgbClr val="545656"/>
                </a:solidFill>
                <a:latin typeface="Myriad Pro"/>
                <a:cs typeface="Myriad Pro"/>
              </a:rPr>
              <a:t>fatua</a:t>
            </a:r>
            <a:r>
              <a:rPr lang="en-US" sz="1236" spc="-5" dirty="0">
                <a:solidFill>
                  <a:srgbClr val="545656"/>
                </a:solidFill>
                <a:latin typeface="Myriad Pro"/>
                <a:cs typeface="Myriad Pro"/>
              </a:rPr>
              <a:t> </a:t>
            </a:r>
            <a:r>
              <a:rPr lang="en-US" sz="1236" dirty="0" err="1">
                <a:solidFill>
                  <a:srgbClr val="545656"/>
                </a:solidFill>
                <a:latin typeface="Myriad Pro"/>
                <a:cs typeface="Myriad Pro"/>
              </a:rPr>
              <a:t>incassum</a:t>
            </a:r>
            <a:r>
              <a:rPr lang="en-US" sz="1236" dirty="0">
                <a:solidFill>
                  <a:srgbClr val="545656"/>
                </a:solidFill>
                <a:latin typeface="Myriad Pro"/>
                <a:cs typeface="Myriad Pro"/>
              </a:rPr>
              <a:t>. </a:t>
            </a:r>
            <a:r>
              <a:rPr lang="en-US" sz="1236" dirty="0" err="1">
                <a:solidFill>
                  <a:srgbClr val="545656"/>
                </a:solidFill>
                <a:latin typeface="Myriad Pro"/>
                <a:cs typeface="Myriad Pro"/>
              </a:rPr>
              <a:t>Nisl</a:t>
            </a:r>
            <a:r>
              <a:rPr lang="en-US" sz="1236" dirty="0">
                <a:solidFill>
                  <a:srgbClr val="545656"/>
                </a:solidFill>
                <a:latin typeface="Myriad Pro"/>
                <a:cs typeface="Myriad Pro"/>
              </a:rPr>
              <a:t>  </a:t>
            </a:r>
            <a:r>
              <a:rPr lang="en-US" sz="1236" dirty="0" err="1">
                <a:solidFill>
                  <a:srgbClr val="545656"/>
                </a:solidFill>
                <a:latin typeface="Myriad Pro"/>
                <a:cs typeface="Myriad Pro"/>
              </a:rPr>
              <a:t>quia</a:t>
            </a:r>
            <a:r>
              <a:rPr lang="en-US" sz="1236" dirty="0">
                <a:solidFill>
                  <a:srgbClr val="545656"/>
                </a:solidFill>
                <a:latin typeface="Myriad Pro"/>
                <a:cs typeface="Myriad Pro"/>
              </a:rPr>
              <a:t> et </a:t>
            </a:r>
            <a:r>
              <a:rPr lang="en-US" sz="1236" spc="-5" dirty="0" err="1">
                <a:solidFill>
                  <a:srgbClr val="545656"/>
                </a:solidFill>
                <a:latin typeface="Myriad Pro"/>
                <a:cs typeface="Myriad Pro"/>
              </a:rPr>
              <a:t>aliquip</a:t>
            </a:r>
            <a:r>
              <a:rPr lang="en-US" sz="1236" spc="-5" dirty="0">
                <a:solidFill>
                  <a:srgbClr val="545656"/>
                </a:solidFill>
                <a:latin typeface="Myriad Pro"/>
                <a:cs typeface="Myriad Pro"/>
              </a:rPr>
              <a:t>, </a:t>
            </a:r>
            <a:r>
              <a:rPr lang="en-US" sz="1236" spc="-5" dirty="0" err="1">
                <a:solidFill>
                  <a:srgbClr val="545656"/>
                </a:solidFill>
                <a:latin typeface="Myriad Pro"/>
                <a:cs typeface="Myriad Pro"/>
              </a:rPr>
              <a:t>scisco</a:t>
            </a:r>
            <a:r>
              <a:rPr lang="en-US" sz="1236" spc="-5" dirty="0">
                <a:solidFill>
                  <a:srgbClr val="545656"/>
                </a:solidFill>
                <a:latin typeface="Myriad Pro"/>
                <a:cs typeface="Myriad Pro"/>
              </a:rPr>
              <a:t> </a:t>
            </a:r>
            <a:r>
              <a:rPr lang="en-US" sz="1236" spc="-10" dirty="0" err="1">
                <a:solidFill>
                  <a:srgbClr val="545656"/>
                </a:solidFill>
                <a:latin typeface="Myriad Pro"/>
                <a:cs typeface="Myriad Pro"/>
              </a:rPr>
              <a:t>roto</a:t>
            </a:r>
            <a:r>
              <a:rPr lang="en-US" sz="1236" spc="-10" dirty="0">
                <a:solidFill>
                  <a:srgbClr val="545656"/>
                </a:solidFill>
                <a:latin typeface="Myriad Pro"/>
                <a:cs typeface="Myriad Pro"/>
              </a:rPr>
              <a:t> </a:t>
            </a:r>
            <a:r>
              <a:rPr lang="en-US" sz="1236" dirty="0">
                <a:solidFill>
                  <a:srgbClr val="545656"/>
                </a:solidFill>
                <a:latin typeface="Myriad Pro"/>
                <a:cs typeface="Myriad Pro"/>
              </a:rPr>
              <a:t>minim</a:t>
            </a:r>
            <a:r>
              <a:rPr lang="en-US" sz="1236" spc="-36" dirty="0">
                <a:solidFill>
                  <a:srgbClr val="545656"/>
                </a:solidFill>
                <a:latin typeface="Myriad Pro"/>
                <a:cs typeface="Myriad Pro"/>
              </a:rPr>
              <a:t> </a:t>
            </a:r>
            <a:r>
              <a:rPr lang="en-US" sz="1236" dirty="0" err="1">
                <a:solidFill>
                  <a:srgbClr val="545656"/>
                </a:solidFill>
                <a:latin typeface="Myriad Pro"/>
                <a:cs typeface="Myriad Pro"/>
              </a:rPr>
              <a:t>ali</a:t>
            </a:r>
            <a:endParaRPr lang="en-US" sz="1236" dirty="0">
              <a:latin typeface="Myriad Pro"/>
              <a:cs typeface="Myriad Pro"/>
            </a:endParaRPr>
          </a:p>
          <a:p>
            <a:pPr>
              <a:lnSpc>
                <a:spcPct val="100000"/>
              </a:lnSpc>
            </a:pPr>
            <a:endParaRPr lang="en-US" sz="1288" dirty="0">
              <a:latin typeface="Times New Roman"/>
              <a:cs typeface="Times New Roman"/>
            </a:endParaRPr>
          </a:p>
          <a:p>
            <a:pPr lvl="0"/>
            <a:endParaRPr lang="en-US" dirty="0"/>
          </a:p>
        </p:txBody>
      </p:sp>
      <p:sp>
        <p:nvSpPr>
          <p:cNvPr id="13" name="object 4"/>
          <p:cNvSpPr txBox="1"/>
          <p:nvPr userDrawn="1"/>
        </p:nvSpPr>
        <p:spPr>
          <a:xfrm>
            <a:off x="7071577" y="7253353"/>
            <a:ext cx="904817" cy="285335"/>
          </a:xfrm>
          <a:prstGeom prst="rect">
            <a:avLst/>
          </a:prstGeom>
        </p:spPr>
        <p:txBody>
          <a:bodyPr vert="horz" wrap="square" lIns="0" tIns="0" rIns="0" bIns="0" rtlCol="0">
            <a:spAutoFit/>
          </a:bodyPr>
          <a:lstStyle/>
          <a:p>
            <a:pPr marL="13085">
              <a:lnSpc>
                <a:spcPct val="100000"/>
              </a:lnSpc>
            </a:pPr>
            <a:r>
              <a:rPr sz="927" spc="-5" dirty="0">
                <a:solidFill>
                  <a:srgbClr val="FFFFFF"/>
                </a:solidFill>
                <a:latin typeface="Myriad Pro"/>
                <a:cs typeface="Myriad Pro"/>
              </a:rPr>
              <a:t>Cuyahoga</a:t>
            </a:r>
            <a:r>
              <a:rPr sz="927" spc="-62" dirty="0">
                <a:solidFill>
                  <a:srgbClr val="FFFFFF"/>
                </a:solidFill>
                <a:latin typeface="Myriad Pro"/>
                <a:cs typeface="Myriad Pro"/>
              </a:rPr>
              <a:t> </a:t>
            </a:r>
            <a:r>
              <a:rPr sz="927" spc="-5" dirty="0">
                <a:solidFill>
                  <a:srgbClr val="FFFFFF"/>
                </a:solidFill>
                <a:latin typeface="Myriad Pro"/>
                <a:cs typeface="Myriad Pro"/>
              </a:rPr>
              <a:t>County</a:t>
            </a:r>
            <a:endParaRPr sz="927">
              <a:latin typeface="Myriad Pro"/>
              <a:cs typeface="Myriad Pro"/>
            </a:endParaRPr>
          </a:p>
        </p:txBody>
      </p:sp>
      <p:sp>
        <p:nvSpPr>
          <p:cNvPr id="14" name="object 5"/>
          <p:cNvSpPr txBox="1"/>
          <p:nvPr userDrawn="1"/>
        </p:nvSpPr>
        <p:spPr>
          <a:xfrm>
            <a:off x="8044645" y="7253353"/>
            <a:ext cx="967625" cy="285335"/>
          </a:xfrm>
          <a:prstGeom prst="rect">
            <a:avLst/>
          </a:prstGeom>
        </p:spPr>
        <p:txBody>
          <a:bodyPr vert="horz" wrap="square" lIns="0" tIns="0" rIns="0" bIns="0" rtlCol="0">
            <a:spAutoFit/>
          </a:bodyPr>
          <a:lstStyle/>
          <a:p>
            <a:pPr marL="13085">
              <a:lnSpc>
                <a:spcPct val="100000"/>
              </a:lnSpc>
            </a:pPr>
            <a:r>
              <a:rPr sz="927" spc="-10" dirty="0">
                <a:solidFill>
                  <a:srgbClr val="FFFFFF"/>
                </a:solidFill>
                <a:latin typeface="Myriad Pro"/>
                <a:cs typeface="Myriad Pro"/>
              </a:rPr>
              <a:t>Together </a:t>
            </a:r>
            <a:r>
              <a:rPr sz="927" spc="-15" dirty="0">
                <a:solidFill>
                  <a:srgbClr val="FFFFFF"/>
                </a:solidFill>
                <a:latin typeface="Myriad Pro"/>
                <a:cs typeface="Myriad Pro"/>
              </a:rPr>
              <a:t>We</a:t>
            </a:r>
            <a:r>
              <a:rPr sz="927" spc="-144" dirty="0">
                <a:solidFill>
                  <a:srgbClr val="FFFFFF"/>
                </a:solidFill>
                <a:latin typeface="Myriad Pro"/>
                <a:cs typeface="Myriad Pro"/>
              </a:rPr>
              <a:t> </a:t>
            </a:r>
            <a:r>
              <a:rPr sz="927" spc="-5" dirty="0">
                <a:solidFill>
                  <a:srgbClr val="FFFFFF"/>
                </a:solidFill>
                <a:latin typeface="Myriad Pro"/>
                <a:cs typeface="Myriad Pro"/>
              </a:rPr>
              <a:t>Thrive</a:t>
            </a:r>
            <a:endParaRPr sz="927" dirty="0">
              <a:latin typeface="Myriad Pro"/>
              <a:cs typeface="Myriad Pro"/>
            </a:endParaRPr>
          </a:p>
        </p:txBody>
      </p:sp>
      <p:sp>
        <p:nvSpPr>
          <p:cNvPr id="15" name="object 6"/>
          <p:cNvSpPr/>
          <p:nvPr userDrawn="1"/>
        </p:nvSpPr>
        <p:spPr>
          <a:xfrm>
            <a:off x="8015908" y="7245630"/>
            <a:ext cx="0" cy="146050"/>
          </a:xfrm>
          <a:custGeom>
            <a:avLst/>
            <a:gdLst/>
            <a:ahLst/>
            <a:cxnLst/>
            <a:rect l="l" t="t" r="r" b="b"/>
            <a:pathLst>
              <a:path h="146050">
                <a:moveTo>
                  <a:pt x="0" y="0"/>
                </a:moveTo>
                <a:lnTo>
                  <a:pt x="0" y="146024"/>
                </a:lnTo>
              </a:path>
            </a:pathLst>
          </a:custGeom>
          <a:ln w="6350">
            <a:solidFill>
              <a:srgbClr val="FFFFFF"/>
            </a:solidFill>
          </a:ln>
        </p:spPr>
        <p:txBody>
          <a:bodyPr wrap="square" lIns="0" tIns="0" rIns="0" bIns="0" rtlCol="0"/>
          <a:lstStyle/>
          <a:p>
            <a:endParaRPr sz="1855"/>
          </a:p>
        </p:txBody>
      </p:sp>
    </p:spTree>
    <p:extLst>
      <p:ext uri="{BB962C8B-B14F-4D97-AF65-F5344CB8AC3E}">
        <p14:creationId xmlns:p14="http://schemas.microsoft.com/office/powerpoint/2010/main" val="395104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81532"/>
            <a:ext cx="10363200" cy="1241425"/>
          </a:xfrm>
          <a:custGeom>
            <a:avLst/>
            <a:gdLst/>
            <a:ahLst/>
            <a:cxnLst/>
            <a:rect l="l" t="t" r="r" b="b"/>
            <a:pathLst>
              <a:path w="10058400" h="1241425">
                <a:moveTo>
                  <a:pt x="0" y="1241298"/>
                </a:moveTo>
                <a:lnTo>
                  <a:pt x="10058400" y="1241298"/>
                </a:lnTo>
                <a:lnTo>
                  <a:pt x="10058400" y="0"/>
                </a:lnTo>
                <a:lnTo>
                  <a:pt x="0" y="0"/>
                </a:lnTo>
                <a:lnTo>
                  <a:pt x="0" y="1241298"/>
                </a:lnTo>
                <a:close/>
              </a:path>
            </a:pathLst>
          </a:custGeom>
          <a:solidFill>
            <a:srgbClr val="1A5586"/>
          </a:solidFill>
        </p:spPr>
        <p:txBody>
          <a:bodyPr wrap="square" lIns="0" tIns="0" rIns="0" bIns="0" rtlCol="0"/>
          <a:lstStyle/>
          <a:p>
            <a:endParaRPr sz="1855"/>
          </a:p>
        </p:txBody>
      </p:sp>
      <p:sp>
        <p:nvSpPr>
          <p:cNvPr id="17" name="bk object 17"/>
          <p:cNvSpPr/>
          <p:nvPr/>
        </p:nvSpPr>
        <p:spPr>
          <a:xfrm>
            <a:off x="5181600" y="3081527"/>
            <a:ext cx="5181600" cy="1241298"/>
          </a:xfrm>
          <a:prstGeom prst="rect">
            <a:avLst/>
          </a:prstGeom>
          <a:blipFill>
            <a:blip r:embed="rId2" cstate="print"/>
            <a:stretch>
              <a:fillRect/>
            </a:stretch>
          </a:blipFill>
        </p:spPr>
        <p:txBody>
          <a:bodyPr wrap="square" lIns="0" tIns="0" rIns="0" bIns="0" rtlCol="0"/>
          <a:lstStyle/>
          <a:p>
            <a:endParaRPr sz="1855"/>
          </a:p>
        </p:txBody>
      </p:sp>
      <p:sp>
        <p:nvSpPr>
          <p:cNvPr id="18" name="bk object 18"/>
          <p:cNvSpPr/>
          <p:nvPr/>
        </p:nvSpPr>
        <p:spPr>
          <a:xfrm>
            <a:off x="4738811" y="3911351"/>
            <a:ext cx="847897" cy="822959"/>
          </a:xfrm>
          <a:prstGeom prst="rect">
            <a:avLst/>
          </a:prstGeom>
          <a:blipFill>
            <a:blip r:embed="rId3" cstate="print"/>
            <a:stretch>
              <a:fillRect/>
            </a:stretch>
          </a:blipFill>
        </p:spPr>
        <p:txBody>
          <a:bodyPr wrap="square" lIns="0" tIns="0" rIns="0" bIns="0" rtlCol="0"/>
          <a:lstStyle/>
          <a:p>
            <a:endParaRPr sz="1855"/>
          </a:p>
        </p:txBody>
      </p:sp>
    </p:spTree>
    <p:extLst>
      <p:ext uri="{BB962C8B-B14F-4D97-AF65-F5344CB8AC3E}">
        <p14:creationId xmlns:p14="http://schemas.microsoft.com/office/powerpoint/2010/main" val="3307581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0.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7.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8.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US" smtClean="0"/>
              <a:t>‹#›</a:t>
            </a:fld>
            <a:endParaRPr lang="en-US"/>
          </a:p>
        </p:txBody>
      </p:sp>
      <p:sp>
        <p:nvSpPr>
          <p:cNvPr id="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0" name="object 4"/>
          <p:cNvSpPr/>
          <p:nvPr/>
        </p:nvSpPr>
        <p:spPr>
          <a:xfrm>
            <a:off x="847901" y="2504525"/>
            <a:ext cx="791371" cy="768096"/>
          </a:xfrm>
          <a:prstGeom prst="rect">
            <a:avLst/>
          </a:prstGeom>
          <a:blipFill>
            <a:blip r:embed="rId5" cstate="print"/>
            <a:stretch>
              <a:fillRect/>
            </a:stretch>
          </a:blipFill>
        </p:spPr>
        <p:txBody>
          <a:bodyPr wrap="square" lIns="0" tIns="0" rIns="0" bIns="0" rtlCol="0"/>
          <a:lstStyle/>
          <a:p>
            <a:endParaRPr sz="1855"/>
          </a:p>
        </p:txBody>
      </p:sp>
      <p:sp>
        <p:nvSpPr>
          <p:cNvPr id="11"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2"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3"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5"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6"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7"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9" name="object 3"/>
          <p:cNvSpPr/>
          <p:nvPr/>
        </p:nvSpPr>
        <p:spPr>
          <a:xfrm>
            <a:off x="1807221" y="3"/>
            <a:ext cx="8565794" cy="7702259"/>
          </a:xfrm>
          <a:prstGeom prst="rect">
            <a:avLst/>
          </a:prstGeom>
          <a:blipFill>
            <a:blip r:embed="rId6" cstate="print"/>
            <a:stretch>
              <a:fillRect/>
            </a:stretch>
          </a:blipFill>
        </p:spPr>
        <p:txBody>
          <a:bodyPr wrap="square" lIns="0" tIns="0" rIns="0" bIns="0" rtlCol="0"/>
          <a:lstStyle/>
          <a:p>
            <a:endParaRPr sz="1855"/>
          </a:p>
        </p:txBody>
      </p:sp>
      <p:sp>
        <p:nvSpPr>
          <p:cNvPr id="20" name="object 4"/>
          <p:cNvSpPr/>
          <p:nvPr/>
        </p:nvSpPr>
        <p:spPr>
          <a:xfrm>
            <a:off x="857714" y="2504525"/>
            <a:ext cx="791371" cy="768096"/>
          </a:xfrm>
          <a:prstGeom prst="rect">
            <a:avLst/>
          </a:prstGeom>
          <a:blipFill>
            <a:blip r:embed="rId5" cstate="print"/>
            <a:stretch>
              <a:fillRect/>
            </a:stretch>
          </a:blipFill>
        </p:spPr>
        <p:txBody>
          <a:bodyPr wrap="square" lIns="0" tIns="0" rIns="0" bIns="0" rtlCol="0"/>
          <a:lstStyle/>
          <a:p>
            <a:endParaRPr sz="1855"/>
          </a:p>
        </p:txBody>
      </p:sp>
      <p:sp>
        <p:nvSpPr>
          <p:cNvPr id="21" name="object 5"/>
          <p:cNvSpPr txBox="1"/>
          <p:nvPr/>
        </p:nvSpPr>
        <p:spPr>
          <a:xfrm>
            <a:off x="1749053"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23" name="object 7"/>
          <p:cNvSpPr txBox="1"/>
          <p:nvPr/>
        </p:nvSpPr>
        <p:spPr>
          <a:xfrm>
            <a:off x="844628" y="4924943"/>
            <a:ext cx="2083107" cy="285463"/>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	</a:t>
            </a:r>
            <a:endParaRPr sz="1855" dirty="0">
              <a:latin typeface="Myriad Pro"/>
              <a:cs typeface="Myriad Pro"/>
            </a:endParaRPr>
          </a:p>
        </p:txBody>
      </p:sp>
    </p:spTree>
    <p:extLst>
      <p:ext uri="{BB962C8B-B14F-4D97-AF65-F5344CB8AC3E}">
        <p14:creationId xmlns:p14="http://schemas.microsoft.com/office/powerpoint/2010/main" val="562467107"/>
      </p:ext>
    </p:extLst>
  </p:cSld>
  <p:clrMap bg1="lt1" tx1="dk1" bg2="lt2" tx2="dk2" accent1="accent1" accent2="accent2" accent3="accent3" accent4="accent4" accent5="accent5" accent6="accent6" hlink="hlink" folHlink="folHlink"/>
  <p:sldLayoutIdLst>
    <p:sldLayoutId id="2147483721" r:id="rId1"/>
    <p:sldLayoutId id="2147483668" r:id="rId2"/>
    <p:sldLayoutId id="2147483669" r:id="rId3"/>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bodyStyle>
    <p:other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18"/>
            <a:ext cx="6762249" cy="369332"/>
          </a:xfrm>
          <a:prstGeom prst="rect">
            <a:avLst/>
          </a:prstGeom>
        </p:spPr>
        <p:txBody>
          <a:bodyPr wrap="square" lIns="0" tIns="0" rIns="0" bIns="0">
            <a:spAutoFit/>
          </a:bodyPr>
          <a:lstStyle>
            <a:lvl1pPr>
              <a:defRPr sz="2400" b="0" i="0">
                <a:solidFill>
                  <a:srgbClr val="545656"/>
                </a:solidFill>
                <a:latin typeface="Futura Lt BT"/>
                <a:cs typeface="Futura Lt BT"/>
              </a:defRPr>
            </a:lvl1pPr>
          </a:lstStyle>
          <a:p>
            <a:endParaRPr/>
          </a:p>
        </p:txBody>
      </p:sp>
      <p:sp>
        <p:nvSpPr>
          <p:cNvPr id="3" name="Holder 3"/>
          <p:cNvSpPr>
            <a:spLocks noGrp="1"/>
          </p:cNvSpPr>
          <p:nvPr>
            <p:ph type="body" idx="1"/>
          </p:nvPr>
        </p:nvSpPr>
        <p:spPr>
          <a:xfrm>
            <a:off x="1823095" y="1905004"/>
            <a:ext cx="671701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2269110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bodyStyle>
    <p:other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18"/>
            <a:ext cx="6762249" cy="369332"/>
          </a:xfrm>
          <a:prstGeom prst="rect">
            <a:avLst/>
          </a:prstGeom>
        </p:spPr>
        <p:txBody>
          <a:bodyPr wrap="square" lIns="0" tIns="0" rIns="0" bIns="0">
            <a:spAutoFit/>
          </a:bodyPr>
          <a:lstStyle>
            <a:lvl1pPr>
              <a:defRPr sz="2400" b="0" i="0">
                <a:solidFill>
                  <a:srgbClr val="545656"/>
                </a:solidFill>
                <a:latin typeface="Futura Lt BT"/>
                <a:cs typeface="Futura Lt BT"/>
              </a:defRPr>
            </a:lvl1pPr>
          </a:lstStyle>
          <a:p>
            <a:endParaRPr/>
          </a:p>
        </p:txBody>
      </p:sp>
      <p:sp>
        <p:nvSpPr>
          <p:cNvPr id="3" name="Holder 3"/>
          <p:cNvSpPr>
            <a:spLocks noGrp="1"/>
          </p:cNvSpPr>
          <p:nvPr>
            <p:ph type="body" idx="1"/>
          </p:nvPr>
        </p:nvSpPr>
        <p:spPr>
          <a:xfrm>
            <a:off x="1823095" y="1905004"/>
            <a:ext cx="671701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44664253"/>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bodyStyle>
    <p:other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US" smtClean="0"/>
              <a:t>‹#›</a:t>
            </a:fld>
            <a:endParaRPr lang="en-US"/>
          </a:p>
        </p:txBody>
      </p:sp>
      <p:sp>
        <p:nvSpPr>
          <p:cNvPr id="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0" name="object 4"/>
          <p:cNvSpPr/>
          <p:nvPr/>
        </p:nvSpPr>
        <p:spPr>
          <a:xfrm>
            <a:off x="847901" y="2504525"/>
            <a:ext cx="791371" cy="768096"/>
          </a:xfrm>
          <a:prstGeom prst="rect">
            <a:avLst/>
          </a:prstGeom>
          <a:blipFill>
            <a:blip r:embed="rId4" cstate="print"/>
            <a:stretch>
              <a:fillRect/>
            </a:stretch>
          </a:blipFill>
        </p:spPr>
        <p:txBody>
          <a:bodyPr wrap="square" lIns="0" tIns="0" rIns="0" bIns="0" rtlCol="0"/>
          <a:lstStyle/>
          <a:p>
            <a:endParaRPr sz="1855"/>
          </a:p>
        </p:txBody>
      </p:sp>
      <p:sp>
        <p:nvSpPr>
          <p:cNvPr id="11"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2"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3"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5"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6"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7"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9" name="object 3"/>
          <p:cNvSpPr/>
          <p:nvPr/>
        </p:nvSpPr>
        <p:spPr>
          <a:xfrm>
            <a:off x="1807221" y="3"/>
            <a:ext cx="8565794" cy="7702259"/>
          </a:xfrm>
          <a:prstGeom prst="rect">
            <a:avLst/>
          </a:prstGeom>
          <a:blipFill>
            <a:blip r:embed="rId5" cstate="print"/>
            <a:stretch>
              <a:fillRect/>
            </a:stretch>
          </a:blipFill>
        </p:spPr>
        <p:txBody>
          <a:bodyPr wrap="square" lIns="0" tIns="0" rIns="0" bIns="0" rtlCol="0"/>
          <a:lstStyle/>
          <a:p>
            <a:endParaRPr sz="1855"/>
          </a:p>
        </p:txBody>
      </p:sp>
      <p:sp>
        <p:nvSpPr>
          <p:cNvPr id="20" name="object 4"/>
          <p:cNvSpPr/>
          <p:nvPr/>
        </p:nvSpPr>
        <p:spPr>
          <a:xfrm>
            <a:off x="857714" y="2504525"/>
            <a:ext cx="791371" cy="768096"/>
          </a:xfrm>
          <a:prstGeom prst="rect">
            <a:avLst/>
          </a:prstGeom>
          <a:blipFill>
            <a:blip r:embed="rId4" cstate="print"/>
            <a:stretch>
              <a:fillRect/>
            </a:stretch>
          </a:blipFill>
        </p:spPr>
        <p:txBody>
          <a:bodyPr wrap="square" lIns="0" tIns="0" rIns="0" bIns="0" rtlCol="0"/>
          <a:lstStyle/>
          <a:p>
            <a:endParaRPr sz="1855"/>
          </a:p>
        </p:txBody>
      </p:sp>
      <p:sp>
        <p:nvSpPr>
          <p:cNvPr id="21" name="object 5"/>
          <p:cNvSpPr txBox="1"/>
          <p:nvPr/>
        </p:nvSpPr>
        <p:spPr>
          <a:xfrm>
            <a:off x="1749053"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23" name="object 7"/>
          <p:cNvSpPr txBox="1"/>
          <p:nvPr/>
        </p:nvSpPr>
        <p:spPr>
          <a:xfrm>
            <a:off x="844628" y="4924943"/>
            <a:ext cx="2083107" cy="285463"/>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	</a:t>
            </a:r>
            <a:endParaRPr sz="1855" dirty="0">
              <a:latin typeface="Myriad Pro"/>
              <a:cs typeface="Myriad Pro"/>
            </a:endParaRPr>
          </a:p>
        </p:txBody>
      </p:sp>
    </p:spTree>
    <p:extLst>
      <p:ext uri="{BB962C8B-B14F-4D97-AF65-F5344CB8AC3E}">
        <p14:creationId xmlns:p14="http://schemas.microsoft.com/office/powerpoint/2010/main" val="3227908714"/>
      </p:ext>
    </p:extLst>
  </p:cSld>
  <p:clrMap bg1="lt1" tx1="dk1" bg2="lt2" tx2="dk2" accent1="accent1" accent2="accent2" accent3="accent3" accent4="accent4" accent5="accent5" accent6="accent6" hlink="hlink" folHlink="folHlink"/>
  <p:sldLayoutIdLst>
    <p:sldLayoutId id="2147483729" r:id="rId1"/>
    <p:sldLayoutId id="2147483730" r:id="rId2"/>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bodyStyle>
    <p:other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US" smtClean="0"/>
              <a:t>‹#›</a:t>
            </a:fld>
            <a:endParaRPr lang="en-US"/>
          </a:p>
        </p:txBody>
      </p:sp>
      <p:sp>
        <p:nvSpPr>
          <p:cNvPr id="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0" name="object 4"/>
          <p:cNvSpPr/>
          <p:nvPr/>
        </p:nvSpPr>
        <p:spPr>
          <a:xfrm>
            <a:off x="847901" y="2504525"/>
            <a:ext cx="791371" cy="768096"/>
          </a:xfrm>
          <a:prstGeom prst="rect">
            <a:avLst/>
          </a:prstGeom>
          <a:blipFill>
            <a:blip r:embed="rId4" cstate="print"/>
            <a:stretch>
              <a:fillRect/>
            </a:stretch>
          </a:blipFill>
        </p:spPr>
        <p:txBody>
          <a:bodyPr wrap="square" lIns="0" tIns="0" rIns="0" bIns="0" rtlCol="0"/>
          <a:lstStyle/>
          <a:p>
            <a:endParaRPr sz="1855"/>
          </a:p>
        </p:txBody>
      </p:sp>
      <p:sp>
        <p:nvSpPr>
          <p:cNvPr id="11"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2"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3"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5"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6"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7"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9" name="object 3"/>
          <p:cNvSpPr/>
          <p:nvPr/>
        </p:nvSpPr>
        <p:spPr>
          <a:xfrm>
            <a:off x="1807221" y="3"/>
            <a:ext cx="8565794" cy="7702259"/>
          </a:xfrm>
          <a:prstGeom prst="rect">
            <a:avLst/>
          </a:prstGeom>
          <a:blipFill>
            <a:blip r:embed="rId5" cstate="print"/>
            <a:stretch>
              <a:fillRect/>
            </a:stretch>
          </a:blipFill>
        </p:spPr>
        <p:txBody>
          <a:bodyPr wrap="square" lIns="0" tIns="0" rIns="0" bIns="0" rtlCol="0"/>
          <a:lstStyle/>
          <a:p>
            <a:endParaRPr sz="1855"/>
          </a:p>
        </p:txBody>
      </p:sp>
      <p:sp>
        <p:nvSpPr>
          <p:cNvPr id="20" name="object 4"/>
          <p:cNvSpPr/>
          <p:nvPr/>
        </p:nvSpPr>
        <p:spPr>
          <a:xfrm>
            <a:off x="857714" y="2504525"/>
            <a:ext cx="791371" cy="768096"/>
          </a:xfrm>
          <a:prstGeom prst="rect">
            <a:avLst/>
          </a:prstGeom>
          <a:blipFill>
            <a:blip r:embed="rId4" cstate="print"/>
            <a:stretch>
              <a:fillRect/>
            </a:stretch>
          </a:blipFill>
        </p:spPr>
        <p:txBody>
          <a:bodyPr wrap="square" lIns="0" tIns="0" rIns="0" bIns="0" rtlCol="0"/>
          <a:lstStyle/>
          <a:p>
            <a:endParaRPr sz="1855"/>
          </a:p>
        </p:txBody>
      </p:sp>
      <p:sp>
        <p:nvSpPr>
          <p:cNvPr id="21" name="object 5"/>
          <p:cNvSpPr txBox="1"/>
          <p:nvPr/>
        </p:nvSpPr>
        <p:spPr>
          <a:xfrm>
            <a:off x="1749053"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23" name="object 7"/>
          <p:cNvSpPr txBox="1"/>
          <p:nvPr/>
        </p:nvSpPr>
        <p:spPr>
          <a:xfrm>
            <a:off x="844628" y="4924943"/>
            <a:ext cx="2083107" cy="285463"/>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	</a:t>
            </a:r>
            <a:endParaRPr sz="1855" dirty="0">
              <a:latin typeface="Myriad Pro"/>
              <a:cs typeface="Myriad Pro"/>
            </a:endParaRPr>
          </a:p>
        </p:txBody>
      </p:sp>
    </p:spTree>
    <p:extLst>
      <p:ext uri="{BB962C8B-B14F-4D97-AF65-F5344CB8AC3E}">
        <p14:creationId xmlns:p14="http://schemas.microsoft.com/office/powerpoint/2010/main" val="567737459"/>
      </p:ext>
    </p:extLst>
  </p:cSld>
  <p:clrMap bg1="lt1" tx1="dk1" bg2="lt2" tx2="dk2" accent1="accent1" accent2="accent2" accent3="accent3" accent4="accent4" accent5="accent5" accent6="accent6" hlink="hlink" folHlink="folHlink"/>
  <p:sldLayoutIdLst>
    <p:sldLayoutId id="2147483726" r:id="rId1"/>
    <p:sldLayoutId id="2147483727" r:id="rId2"/>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bodyStyle>
    <p:other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US" smtClean="0"/>
              <a:t>‹#›</a:t>
            </a:fld>
            <a:endParaRPr lang="en-US"/>
          </a:p>
        </p:txBody>
      </p:sp>
      <p:sp>
        <p:nvSpPr>
          <p:cNvPr id="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0" name="object 4"/>
          <p:cNvSpPr/>
          <p:nvPr/>
        </p:nvSpPr>
        <p:spPr>
          <a:xfrm>
            <a:off x="847901" y="2504525"/>
            <a:ext cx="791371" cy="768096"/>
          </a:xfrm>
          <a:prstGeom prst="rect">
            <a:avLst/>
          </a:prstGeom>
          <a:blipFill>
            <a:blip r:embed="rId4" cstate="print"/>
            <a:stretch>
              <a:fillRect/>
            </a:stretch>
          </a:blipFill>
        </p:spPr>
        <p:txBody>
          <a:bodyPr wrap="square" lIns="0" tIns="0" rIns="0" bIns="0" rtlCol="0"/>
          <a:lstStyle/>
          <a:p>
            <a:endParaRPr sz="1855"/>
          </a:p>
        </p:txBody>
      </p:sp>
      <p:sp>
        <p:nvSpPr>
          <p:cNvPr id="11"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2"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3"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5"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6"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7"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9" name="object 3"/>
          <p:cNvSpPr/>
          <p:nvPr/>
        </p:nvSpPr>
        <p:spPr>
          <a:xfrm>
            <a:off x="1807221" y="3"/>
            <a:ext cx="8565794" cy="7702259"/>
          </a:xfrm>
          <a:prstGeom prst="rect">
            <a:avLst/>
          </a:prstGeom>
          <a:blipFill>
            <a:blip r:embed="rId5" cstate="print"/>
            <a:stretch>
              <a:fillRect/>
            </a:stretch>
          </a:blipFill>
        </p:spPr>
        <p:txBody>
          <a:bodyPr wrap="square" lIns="0" tIns="0" rIns="0" bIns="0" rtlCol="0"/>
          <a:lstStyle/>
          <a:p>
            <a:endParaRPr sz="1855"/>
          </a:p>
        </p:txBody>
      </p:sp>
      <p:sp>
        <p:nvSpPr>
          <p:cNvPr id="20" name="object 4"/>
          <p:cNvSpPr/>
          <p:nvPr/>
        </p:nvSpPr>
        <p:spPr>
          <a:xfrm>
            <a:off x="857714" y="2504525"/>
            <a:ext cx="791371" cy="768096"/>
          </a:xfrm>
          <a:prstGeom prst="rect">
            <a:avLst/>
          </a:prstGeom>
          <a:blipFill>
            <a:blip r:embed="rId4" cstate="print"/>
            <a:stretch>
              <a:fillRect/>
            </a:stretch>
          </a:blipFill>
        </p:spPr>
        <p:txBody>
          <a:bodyPr wrap="square" lIns="0" tIns="0" rIns="0" bIns="0" rtlCol="0"/>
          <a:lstStyle/>
          <a:p>
            <a:endParaRPr sz="1855"/>
          </a:p>
        </p:txBody>
      </p:sp>
      <p:sp>
        <p:nvSpPr>
          <p:cNvPr id="21" name="object 5"/>
          <p:cNvSpPr txBox="1"/>
          <p:nvPr/>
        </p:nvSpPr>
        <p:spPr>
          <a:xfrm>
            <a:off x="1749053"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23" name="object 7"/>
          <p:cNvSpPr txBox="1"/>
          <p:nvPr/>
        </p:nvSpPr>
        <p:spPr>
          <a:xfrm>
            <a:off x="844628" y="4924943"/>
            <a:ext cx="2083107" cy="285463"/>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	</a:t>
            </a:r>
            <a:endParaRPr sz="1855" dirty="0">
              <a:latin typeface="Myriad Pro"/>
              <a:cs typeface="Myriad Pro"/>
            </a:endParaRPr>
          </a:p>
        </p:txBody>
      </p:sp>
    </p:spTree>
    <p:extLst>
      <p:ext uri="{BB962C8B-B14F-4D97-AF65-F5344CB8AC3E}">
        <p14:creationId xmlns:p14="http://schemas.microsoft.com/office/powerpoint/2010/main" val="4145018820"/>
      </p:ext>
    </p:extLst>
  </p:cSld>
  <p:clrMap bg1="lt1" tx1="dk1" bg2="lt2" tx2="dk2" accent1="accent1" accent2="accent2" accent3="accent3" accent4="accent4" accent5="accent5" accent6="accent6" hlink="hlink" folHlink="folHlink"/>
  <p:sldLayoutIdLst>
    <p:sldLayoutId id="2147483723" r:id="rId1"/>
    <p:sldLayoutId id="2147483724" r:id="rId2"/>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bodyStyle>
    <p:other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US" smtClean="0"/>
              <a:t>‹#›</a:t>
            </a:fld>
            <a:endParaRPr lang="en-US"/>
          </a:p>
        </p:txBody>
      </p:sp>
      <p:sp>
        <p:nvSpPr>
          <p:cNvPr id="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0" name="object 4"/>
          <p:cNvSpPr/>
          <p:nvPr/>
        </p:nvSpPr>
        <p:spPr>
          <a:xfrm>
            <a:off x="847901" y="2504525"/>
            <a:ext cx="791371" cy="768096"/>
          </a:xfrm>
          <a:prstGeom prst="rect">
            <a:avLst/>
          </a:prstGeom>
          <a:blipFill>
            <a:blip r:embed="rId4" cstate="print"/>
            <a:stretch>
              <a:fillRect/>
            </a:stretch>
          </a:blipFill>
        </p:spPr>
        <p:txBody>
          <a:bodyPr wrap="square" lIns="0" tIns="0" rIns="0" bIns="0" rtlCol="0"/>
          <a:lstStyle/>
          <a:p>
            <a:endParaRPr sz="1855"/>
          </a:p>
        </p:txBody>
      </p:sp>
      <p:sp>
        <p:nvSpPr>
          <p:cNvPr id="11"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2"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3"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5" name="object 5"/>
          <p:cNvSpPr txBox="1"/>
          <p:nvPr/>
        </p:nvSpPr>
        <p:spPr>
          <a:xfrm>
            <a:off x="1739238"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16" name="object 6"/>
          <p:cNvSpPr txBox="1"/>
          <p:nvPr/>
        </p:nvSpPr>
        <p:spPr>
          <a:xfrm>
            <a:off x="834813" y="4175640"/>
            <a:ext cx="4053686" cy="1268296"/>
          </a:xfrm>
          <a:prstGeom prst="rect">
            <a:avLst/>
          </a:prstGeom>
        </p:spPr>
        <p:txBody>
          <a:bodyPr vert="horz" wrap="square" lIns="0" tIns="0" rIns="0" bIns="0" rtlCol="0">
            <a:spAutoFit/>
          </a:bodyPr>
          <a:lstStyle/>
          <a:p>
            <a:pPr marL="13085">
              <a:lnSpc>
                <a:spcPct val="100000"/>
              </a:lnSpc>
            </a:pPr>
            <a:r>
              <a:rPr sz="4121" spc="-5" dirty="0">
                <a:solidFill>
                  <a:srgbClr val="FFFFFF"/>
                </a:solidFill>
                <a:latin typeface="Futura Lt BT"/>
                <a:cs typeface="Futura Lt BT"/>
              </a:rPr>
              <a:t>TITLE </a:t>
            </a:r>
            <a:r>
              <a:rPr sz="4121" dirty="0">
                <a:solidFill>
                  <a:srgbClr val="FFFFFF"/>
                </a:solidFill>
                <a:latin typeface="Futura Lt BT"/>
                <a:cs typeface="Futura Lt BT"/>
              </a:rPr>
              <a:t>GOES</a:t>
            </a:r>
            <a:r>
              <a:rPr sz="4121" spc="-103" dirty="0">
                <a:solidFill>
                  <a:srgbClr val="FFFFFF"/>
                </a:solidFill>
                <a:latin typeface="Futura Lt BT"/>
                <a:cs typeface="Futura Lt BT"/>
              </a:rPr>
              <a:t> </a:t>
            </a:r>
            <a:r>
              <a:rPr sz="4121" dirty="0">
                <a:solidFill>
                  <a:srgbClr val="FFFFFF"/>
                </a:solidFill>
                <a:latin typeface="Futura Lt BT"/>
                <a:cs typeface="Futura Lt BT"/>
              </a:rPr>
              <a:t>HERE</a:t>
            </a:r>
            <a:endParaRPr sz="4121" dirty="0">
              <a:latin typeface="Futura Lt BT"/>
              <a:cs typeface="Futura Lt BT"/>
            </a:endParaRPr>
          </a:p>
        </p:txBody>
      </p:sp>
      <p:sp>
        <p:nvSpPr>
          <p:cNvPr id="17" name="object 7"/>
          <p:cNvSpPr txBox="1"/>
          <p:nvPr/>
        </p:nvSpPr>
        <p:spPr>
          <a:xfrm>
            <a:off x="834815" y="4924941"/>
            <a:ext cx="2083107" cy="856388"/>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Speaker name	</a:t>
            </a:r>
            <a:r>
              <a:rPr sz="1855" spc="-26" dirty="0">
                <a:solidFill>
                  <a:srgbClr val="FFFFFF"/>
                </a:solidFill>
                <a:latin typeface="Myriad Pro"/>
                <a:cs typeface="Myriad Pro"/>
              </a:rPr>
              <a:t>T</a:t>
            </a:r>
            <a:r>
              <a:rPr sz="1855" dirty="0">
                <a:solidFill>
                  <a:srgbClr val="FFFFFF"/>
                </a:solidFill>
                <a:latin typeface="Myriad Pro"/>
                <a:cs typeface="Myriad Pro"/>
              </a:rPr>
              <a:t>itle</a:t>
            </a:r>
            <a:endParaRPr sz="1855" dirty="0">
              <a:latin typeface="Myriad Pro"/>
              <a:cs typeface="Myriad Pro"/>
            </a:endParaRPr>
          </a:p>
        </p:txBody>
      </p:sp>
      <p:sp>
        <p:nvSpPr>
          <p:cNvPr id="18" name="object 2"/>
          <p:cNvSpPr/>
          <p:nvPr/>
        </p:nvSpPr>
        <p:spPr>
          <a:xfrm>
            <a:off x="0" y="0"/>
            <a:ext cx="10363200" cy="7772400"/>
          </a:xfrm>
          <a:custGeom>
            <a:avLst/>
            <a:gdLst/>
            <a:ahLst/>
            <a:cxnLst/>
            <a:rect l="l" t="t" r="r" b="b"/>
            <a:pathLst>
              <a:path w="10058400" h="7772400">
                <a:moveTo>
                  <a:pt x="2072065" y="0"/>
                </a:moveTo>
                <a:lnTo>
                  <a:pt x="0" y="0"/>
                </a:lnTo>
                <a:lnTo>
                  <a:pt x="0" y="7772400"/>
                </a:lnTo>
                <a:lnTo>
                  <a:pt x="10058400" y="7772400"/>
                </a:lnTo>
                <a:lnTo>
                  <a:pt x="10058400" y="4142540"/>
                </a:lnTo>
                <a:lnTo>
                  <a:pt x="9136862" y="4052492"/>
                </a:lnTo>
                <a:lnTo>
                  <a:pt x="7829493" y="3593628"/>
                </a:lnTo>
                <a:lnTo>
                  <a:pt x="6068128" y="2682875"/>
                </a:lnTo>
                <a:lnTo>
                  <a:pt x="3770687" y="1248783"/>
                </a:lnTo>
                <a:lnTo>
                  <a:pt x="2072065" y="0"/>
                </a:lnTo>
                <a:close/>
              </a:path>
            </a:pathLst>
          </a:custGeom>
          <a:solidFill>
            <a:srgbClr val="1A5586"/>
          </a:solidFill>
        </p:spPr>
        <p:txBody>
          <a:bodyPr wrap="square" lIns="0" tIns="0" rIns="0" bIns="0" rtlCol="0"/>
          <a:lstStyle/>
          <a:p>
            <a:endParaRPr sz="1855"/>
          </a:p>
        </p:txBody>
      </p:sp>
      <p:sp>
        <p:nvSpPr>
          <p:cNvPr id="19" name="object 3"/>
          <p:cNvSpPr/>
          <p:nvPr/>
        </p:nvSpPr>
        <p:spPr>
          <a:xfrm>
            <a:off x="1797406" y="3"/>
            <a:ext cx="8565794" cy="7702259"/>
          </a:xfrm>
          <a:prstGeom prst="rect">
            <a:avLst/>
          </a:prstGeom>
          <a:blipFill>
            <a:blip r:embed="rId5" cstate="print"/>
            <a:stretch>
              <a:fillRect/>
            </a:stretch>
          </a:blipFill>
        </p:spPr>
        <p:txBody>
          <a:bodyPr wrap="square" lIns="0" tIns="0" rIns="0" bIns="0" rtlCol="0"/>
          <a:lstStyle/>
          <a:p>
            <a:endParaRPr sz="1855"/>
          </a:p>
        </p:txBody>
      </p:sp>
      <p:sp>
        <p:nvSpPr>
          <p:cNvPr id="20" name="object 4"/>
          <p:cNvSpPr/>
          <p:nvPr/>
        </p:nvSpPr>
        <p:spPr>
          <a:xfrm>
            <a:off x="857714" y="2504525"/>
            <a:ext cx="791371" cy="768096"/>
          </a:xfrm>
          <a:prstGeom prst="rect">
            <a:avLst/>
          </a:prstGeom>
          <a:blipFill>
            <a:blip r:embed="rId4" cstate="print"/>
            <a:stretch>
              <a:fillRect/>
            </a:stretch>
          </a:blipFill>
        </p:spPr>
        <p:txBody>
          <a:bodyPr wrap="square" lIns="0" tIns="0" rIns="0" bIns="0" rtlCol="0"/>
          <a:lstStyle/>
          <a:p>
            <a:endParaRPr sz="1855"/>
          </a:p>
        </p:txBody>
      </p:sp>
      <p:sp>
        <p:nvSpPr>
          <p:cNvPr id="21" name="object 5"/>
          <p:cNvSpPr txBox="1"/>
          <p:nvPr/>
        </p:nvSpPr>
        <p:spPr>
          <a:xfrm>
            <a:off x="1749053" y="2611330"/>
            <a:ext cx="1909079" cy="854593"/>
          </a:xfrm>
          <a:prstGeom prst="rect">
            <a:avLst/>
          </a:prstGeom>
        </p:spPr>
        <p:txBody>
          <a:bodyPr vert="horz" wrap="square" lIns="0" tIns="0" rIns="0" bIns="0" rtlCol="0">
            <a:spAutoFit/>
          </a:bodyPr>
          <a:lstStyle/>
          <a:p>
            <a:pPr marL="13085" marR="5234">
              <a:lnSpc>
                <a:spcPct val="101899"/>
              </a:lnSpc>
            </a:pPr>
            <a:r>
              <a:rPr sz="1855" spc="-5" dirty="0">
                <a:solidFill>
                  <a:srgbClr val="FFFFFF"/>
                </a:solidFill>
                <a:latin typeface="Myriad Pro"/>
                <a:cs typeface="Myriad Pro"/>
              </a:rPr>
              <a:t>Cuyahoga County  </a:t>
            </a:r>
            <a:r>
              <a:rPr sz="1855" spc="-21" dirty="0">
                <a:solidFill>
                  <a:srgbClr val="FFFFFF"/>
                </a:solidFill>
                <a:latin typeface="Myriad Pro"/>
                <a:cs typeface="Myriad Pro"/>
              </a:rPr>
              <a:t>Together </a:t>
            </a:r>
            <a:r>
              <a:rPr sz="1855" spc="-31" dirty="0">
                <a:solidFill>
                  <a:srgbClr val="FFFFFF"/>
                </a:solidFill>
                <a:latin typeface="Myriad Pro"/>
                <a:cs typeface="Myriad Pro"/>
              </a:rPr>
              <a:t>We</a:t>
            </a:r>
            <a:r>
              <a:rPr sz="1855" spc="-196" dirty="0">
                <a:solidFill>
                  <a:srgbClr val="FFFFFF"/>
                </a:solidFill>
                <a:latin typeface="Myriad Pro"/>
                <a:cs typeface="Myriad Pro"/>
              </a:rPr>
              <a:t> </a:t>
            </a:r>
            <a:r>
              <a:rPr sz="1855" spc="-5" dirty="0">
                <a:solidFill>
                  <a:srgbClr val="FFFFFF"/>
                </a:solidFill>
                <a:latin typeface="Myriad Pro"/>
                <a:cs typeface="Myriad Pro"/>
              </a:rPr>
              <a:t>Thrive</a:t>
            </a:r>
            <a:endParaRPr sz="1855" dirty="0">
              <a:latin typeface="Myriad Pro"/>
              <a:cs typeface="Myriad Pro"/>
            </a:endParaRPr>
          </a:p>
        </p:txBody>
      </p:sp>
      <p:sp>
        <p:nvSpPr>
          <p:cNvPr id="23" name="object 7"/>
          <p:cNvSpPr txBox="1"/>
          <p:nvPr/>
        </p:nvSpPr>
        <p:spPr>
          <a:xfrm>
            <a:off x="844628" y="4924943"/>
            <a:ext cx="2083107" cy="285463"/>
          </a:xfrm>
          <a:prstGeom prst="rect">
            <a:avLst/>
          </a:prstGeom>
        </p:spPr>
        <p:txBody>
          <a:bodyPr vert="horz" wrap="square" lIns="0" tIns="0" rIns="0" bIns="0" rtlCol="0">
            <a:spAutoFit/>
          </a:bodyPr>
          <a:lstStyle/>
          <a:p>
            <a:pPr marL="13085">
              <a:lnSpc>
                <a:spcPct val="100000"/>
              </a:lnSpc>
              <a:tabLst>
                <a:tab pos="1648645" algn="l"/>
              </a:tabLst>
            </a:pPr>
            <a:r>
              <a:rPr sz="1855" dirty="0">
                <a:solidFill>
                  <a:srgbClr val="FFFFFF"/>
                </a:solidFill>
                <a:latin typeface="Myriad Pro"/>
                <a:cs typeface="Myriad Pro"/>
              </a:rPr>
              <a:t>	</a:t>
            </a:r>
            <a:endParaRPr sz="1855" dirty="0">
              <a:latin typeface="Myriad Pro"/>
              <a:cs typeface="Myriad Pro"/>
            </a:endParaRPr>
          </a:p>
        </p:txBody>
      </p:sp>
    </p:spTree>
    <p:extLst>
      <p:ext uri="{BB962C8B-B14F-4D97-AF65-F5344CB8AC3E}">
        <p14:creationId xmlns:p14="http://schemas.microsoft.com/office/powerpoint/2010/main" val="3874333979"/>
      </p:ext>
    </p:extLst>
  </p:cSld>
  <p:clrMap bg1="lt1" tx1="dk1" bg2="lt2" tx2="dk2" accent1="accent1" accent2="accent2" accent3="accent3" accent4="accent4" accent5="accent5" accent6="accent6" hlink="hlink" folHlink="folHlink"/>
  <p:sldLayoutIdLst>
    <p:sldLayoutId id="2147483716" r:id="rId1"/>
    <p:sldLayoutId id="2147483717" r:id="rId2"/>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bodyStyle>
    <p:other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3124" y="414341"/>
            <a:ext cx="8936952" cy="1501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13124" y="2068513"/>
            <a:ext cx="8936952" cy="49323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3125" y="7204075"/>
            <a:ext cx="2330739" cy="414338"/>
          </a:xfrm>
          <a:prstGeom prst="rect">
            <a:avLst/>
          </a:prstGeom>
        </p:spPr>
        <p:txBody>
          <a:bodyPr vert="horz" lIns="91440" tIns="45720" rIns="91440" bIns="45720" rtlCol="0" anchor="ctr"/>
          <a:lstStyle>
            <a:lvl1pPr algn="l">
              <a:defRPr sz="1236">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3138" y="7204075"/>
            <a:ext cx="3496926" cy="414338"/>
          </a:xfrm>
          <a:prstGeom prst="rect">
            <a:avLst/>
          </a:prstGeom>
        </p:spPr>
        <p:txBody>
          <a:bodyPr vert="horz" lIns="91440" tIns="45720" rIns="91440" bIns="45720" rtlCol="0" anchor="ctr"/>
          <a:lstStyle>
            <a:lvl1pPr algn="ctr">
              <a:defRPr sz="123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19338" y="7204075"/>
            <a:ext cx="2330738" cy="414338"/>
          </a:xfrm>
          <a:prstGeom prst="rect">
            <a:avLst/>
          </a:prstGeom>
        </p:spPr>
        <p:txBody>
          <a:bodyPr vert="horz" lIns="91440" tIns="45720" rIns="91440" bIns="45720" rtlCol="0" anchor="ctr"/>
          <a:lstStyle>
            <a:lvl1pPr algn="r">
              <a:defRPr sz="1236">
                <a:solidFill>
                  <a:schemeClr val="tx1">
                    <a:tint val="75000"/>
                  </a:schemeClr>
                </a:solidFill>
              </a:defRPr>
            </a:lvl1pPr>
          </a:lstStyle>
          <a:p>
            <a:fld id="{56710348-3558-4E2E-8BE2-935394B4B0A7}" type="slidenum">
              <a:rPr lang="en-US" smtClean="0"/>
              <a:t>‹#›</a:t>
            </a:fld>
            <a:endParaRPr lang="en-US"/>
          </a:p>
        </p:txBody>
      </p:sp>
    </p:spTree>
    <p:extLst>
      <p:ext uri="{BB962C8B-B14F-4D97-AF65-F5344CB8AC3E}">
        <p14:creationId xmlns:p14="http://schemas.microsoft.com/office/powerpoint/2010/main" val="3374108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42083" rtl="0" eaLnBrk="1" latinLnBrk="0" hangingPunct="1">
        <a:lnSpc>
          <a:spcPct val="90000"/>
        </a:lnSpc>
        <a:spcBef>
          <a:spcPct val="0"/>
        </a:spcBef>
        <a:buNone/>
        <a:defRPr sz="4533" kern="1200">
          <a:solidFill>
            <a:schemeClr val="tx1"/>
          </a:solidFill>
          <a:latin typeface="+mj-lt"/>
          <a:ea typeface="+mj-ea"/>
          <a:cs typeface="+mj-cs"/>
        </a:defRPr>
      </a:lvl1pPr>
    </p:titleStyle>
    <p:bodyStyle>
      <a:lvl1pPr marL="235521" indent="-235521" algn="l" defTabSz="942083" rtl="0" eaLnBrk="1" latinLnBrk="0" hangingPunct="1">
        <a:lnSpc>
          <a:spcPct val="90000"/>
        </a:lnSpc>
        <a:spcBef>
          <a:spcPts val="1030"/>
        </a:spcBef>
        <a:buFont typeface="Arial" panose="020B0604020202020204" pitchFamily="34" charset="0"/>
        <a:buChar char="•"/>
        <a:defRPr sz="2885" kern="1200">
          <a:solidFill>
            <a:schemeClr val="tx1"/>
          </a:solidFill>
          <a:latin typeface="+mn-lt"/>
          <a:ea typeface="+mn-ea"/>
          <a:cs typeface="+mn-cs"/>
        </a:defRPr>
      </a:lvl1pPr>
      <a:lvl2pPr marL="706562" indent="-235521" algn="l" defTabSz="942083" rtl="0" eaLnBrk="1" latinLnBrk="0" hangingPunct="1">
        <a:lnSpc>
          <a:spcPct val="90000"/>
        </a:lnSpc>
        <a:spcBef>
          <a:spcPts val="515"/>
        </a:spcBef>
        <a:buFont typeface="Arial" panose="020B0604020202020204" pitchFamily="34" charset="0"/>
        <a:buChar char="•"/>
        <a:defRPr sz="2473" kern="1200">
          <a:solidFill>
            <a:schemeClr val="tx1"/>
          </a:solidFill>
          <a:latin typeface="+mn-lt"/>
          <a:ea typeface="+mn-ea"/>
          <a:cs typeface="+mn-cs"/>
        </a:defRPr>
      </a:lvl2pPr>
      <a:lvl3pPr marL="1177604" indent="-235521" algn="l" defTabSz="942083" rtl="0" eaLnBrk="1" latinLnBrk="0" hangingPunct="1">
        <a:lnSpc>
          <a:spcPct val="90000"/>
        </a:lnSpc>
        <a:spcBef>
          <a:spcPts val="515"/>
        </a:spcBef>
        <a:buFont typeface="Arial" panose="020B0604020202020204" pitchFamily="34" charset="0"/>
        <a:buChar char="•"/>
        <a:defRPr sz="2061" kern="1200">
          <a:solidFill>
            <a:schemeClr val="tx1"/>
          </a:solidFill>
          <a:latin typeface="+mn-lt"/>
          <a:ea typeface="+mn-ea"/>
          <a:cs typeface="+mn-cs"/>
        </a:defRPr>
      </a:lvl3pPr>
      <a:lvl4pPr marL="1648645"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4pPr>
      <a:lvl5pPr marL="2119686"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5pPr>
      <a:lvl6pPr marL="2590727"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6pPr>
      <a:lvl7pPr marL="3061769"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7pPr>
      <a:lvl8pPr marL="3532811"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8pPr>
      <a:lvl9pPr marL="4003852"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9pPr>
    </p:bodyStyle>
    <p:otherStyle>
      <a:defPPr>
        <a:defRPr lang="en-US"/>
      </a:defPPr>
      <a:lvl1pPr marL="0" algn="l" defTabSz="942083" rtl="0" eaLnBrk="1" latinLnBrk="0" hangingPunct="1">
        <a:defRPr sz="1855" kern="1200">
          <a:solidFill>
            <a:schemeClr val="tx1"/>
          </a:solidFill>
          <a:latin typeface="+mn-lt"/>
          <a:ea typeface="+mn-ea"/>
          <a:cs typeface="+mn-cs"/>
        </a:defRPr>
      </a:lvl1pPr>
      <a:lvl2pPr marL="471041" algn="l" defTabSz="942083" rtl="0" eaLnBrk="1" latinLnBrk="0" hangingPunct="1">
        <a:defRPr sz="1855" kern="1200">
          <a:solidFill>
            <a:schemeClr val="tx1"/>
          </a:solidFill>
          <a:latin typeface="+mn-lt"/>
          <a:ea typeface="+mn-ea"/>
          <a:cs typeface="+mn-cs"/>
        </a:defRPr>
      </a:lvl2pPr>
      <a:lvl3pPr marL="942083" algn="l" defTabSz="942083" rtl="0" eaLnBrk="1" latinLnBrk="0" hangingPunct="1">
        <a:defRPr sz="1855" kern="1200">
          <a:solidFill>
            <a:schemeClr val="tx1"/>
          </a:solidFill>
          <a:latin typeface="+mn-lt"/>
          <a:ea typeface="+mn-ea"/>
          <a:cs typeface="+mn-cs"/>
        </a:defRPr>
      </a:lvl3pPr>
      <a:lvl4pPr marL="1413124" algn="l" defTabSz="942083" rtl="0" eaLnBrk="1" latinLnBrk="0" hangingPunct="1">
        <a:defRPr sz="1855" kern="1200">
          <a:solidFill>
            <a:schemeClr val="tx1"/>
          </a:solidFill>
          <a:latin typeface="+mn-lt"/>
          <a:ea typeface="+mn-ea"/>
          <a:cs typeface="+mn-cs"/>
        </a:defRPr>
      </a:lvl4pPr>
      <a:lvl5pPr marL="1884166" algn="l" defTabSz="942083" rtl="0" eaLnBrk="1" latinLnBrk="0" hangingPunct="1">
        <a:defRPr sz="1855" kern="1200">
          <a:solidFill>
            <a:schemeClr val="tx1"/>
          </a:solidFill>
          <a:latin typeface="+mn-lt"/>
          <a:ea typeface="+mn-ea"/>
          <a:cs typeface="+mn-cs"/>
        </a:defRPr>
      </a:lvl5pPr>
      <a:lvl6pPr marL="2355207" algn="l" defTabSz="942083" rtl="0" eaLnBrk="1" latinLnBrk="0" hangingPunct="1">
        <a:defRPr sz="1855" kern="1200">
          <a:solidFill>
            <a:schemeClr val="tx1"/>
          </a:solidFill>
          <a:latin typeface="+mn-lt"/>
          <a:ea typeface="+mn-ea"/>
          <a:cs typeface="+mn-cs"/>
        </a:defRPr>
      </a:lvl6pPr>
      <a:lvl7pPr marL="2826248" algn="l" defTabSz="942083" rtl="0" eaLnBrk="1" latinLnBrk="0" hangingPunct="1">
        <a:defRPr sz="1855" kern="1200">
          <a:solidFill>
            <a:schemeClr val="tx1"/>
          </a:solidFill>
          <a:latin typeface="+mn-lt"/>
          <a:ea typeface="+mn-ea"/>
          <a:cs typeface="+mn-cs"/>
        </a:defRPr>
      </a:lvl7pPr>
      <a:lvl8pPr marL="3297290" algn="l" defTabSz="942083" rtl="0" eaLnBrk="1" latinLnBrk="0" hangingPunct="1">
        <a:defRPr sz="1855" kern="1200">
          <a:solidFill>
            <a:schemeClr val="tx1"/>
          </a:solidFill>
          <a:latin typeface="+mn-lt"/>
          <a:ea typeface="+mn-ea"/>
          <a:cs typeface="+mn-cs"/>
        </a:defRPr>
      </a:lvl8pPr>
      <a:lvl9pPr marL="3768331" algn="l" defTabSz="942083" rtl="0" eaLnBrk="1" latinLnBrk="0" hangingPunct="1">
        <a:defRPr sz="185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18"/>
            <a:ext cx="6762249" cy="369332"/>
          </a:xfrm>
          <a:prstGeom prst="rect">
            <a:avLst/>
          </a:prstGeom>
        </p:spPr>
        <p:txBody>
          <a:bodyPr wrap="square" lIns="0" tIns="0" rIns="0" bIns="0">
            <a:spAutoFit/>
          </a:bodyPr>
          <a:lstStyle>
            <a:lvl1pPr>
              <a:defRPr sz="2400" b="0" i="0">
                <a:solidFill>
                  <a:srgbClr val="545656"/>
                </a:solidFill>
                <a:latin typeface="Futura Lt BT"/>
                <a:cs typeface="Futura Lt BT"/>
              </a:defRPr>
            </a:lvl1pPr>
          </a:lstStyle>
          <a:p>
            <a:endParaRPr/>
          </a:p>
        </p:txBody>
      </p:sp>
      <p:sp>
        <p:nvSpPr>
          <p:cNvPr id="3" name="Holder 3"/>
          <p:cNvSpPr>
            <a:spLocks noGrp="1"/>
          </p:cNvSpPr>
          <p:nvPr>
            <p:ph type="body" idx="1"/>
          </p:nvPr>
        </p:nvSpPr>
        <p:spPr>
          <a:xfrm>
            <a:off x="1823095" y="1905004"/>
            <a:ext cx="671701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016436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bodyStyle>
    <p:other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00478" y="923618"/>
            <a:ext cx="6762249" cy="369332"/>
          </a:xfrm>
          <a:prstGeom prst="rect">
            <a:avLst/>
          </a:prstGeom>
        </p:spPr>
        <p:txBody>
          <a:bodyPr wrap="square" lIns="0" tIns="0" rIns="0" bIns="0">
            <a:spAutoFit/>
          </a:bodyPr>
          <a:lstStyle>
            <a:lvl1pPr>
              <a:defRPr sz="2400" b="0" i="0">
                <a:solidFill>
                  <a:srgbClr val="545656"/>
                </a:solidFill>
                <a:latin typeface="Futura Lt BT"/>
                <a:cs typeface="Futura Lt BT"/>
              </a:defRPr>
            </a:lvl1pPr>
          </a:lstStyle>
          <a:p>
            <a:endParaRPr/>
          </a:p>
        </p:txBody>
      </p:sp>
      <p:sp>
        <p:nvSpPr>
          <p:cNvPr id="3" name="Holder 3"/>
          <p:cNvSpPr>
            <a:spLocks noGrp="1"/>
          </p:cNvSpPr>
          <p:nvPr>
            <p:ph type="body" idx="1"/>
          </p:nvPr>
        </p:nvSpPr>
        <p:spPr>
          <a:xfrm>
            <a:off x="1823095" y="1905004"/>
            <a:ext cx="671701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16729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bodyStyle>
    <p:otherStyle>
      <a:lvl1pPr marL="0" eaLnBrk="1" hangingPunct="1">
        <a:defRPr>
          <a:latin typeface="+mn-lt"/>
          <a:ea typeface="+mn-ea"/>
          <a:cs typeface="+mn-cs"/>
        </a:defRPr>
      </a:lvl1pPr>
      <a:lvl2pPr marL="471041" eaLnBrk="1" hangingPunct="1">
        <a:defRPr>
          <a:latin typeface="+mn-lt"/>
          <a:ea typeface="+mn-ea"/>
          <a:cs typeface="+mn-cs"/>
        </a:defRPr>
      </a:lvl2pPr>
      <a:lvl3pPr marL="942083" eaLnBrk="1" hangingPunct="1">
        <a:defRPr>
          <a:latin typeface="+mn-lt"/>
          <a:ea typeface="+mn-ea"/>
          <a:cs typeface="+mn-cs"/>
        </a:defRPr>
      </a:lvl3pPr>
      <a:lvl4pPr marL="1413124" eaLnBrk="1" hangingPunct="1">
        <a:defRPr>
          <a:latin typeface="+mn-lt"/>
          <a:ea typeface="+mn-ea"/>
          <a:cs typeface="+mn-cs"/>
        </a:defRPr>
      </a:lvl4pPr>
      <a:lvl5pPr marL="1884166" eaLnBrk="1" hangingPunct="1">
        <a:defRPr>
          <a:latin typeface="+mn-lt"/>
          <a:ea typeface="+mn-ea"/>
          <a:cs typeface="+mn-cs"/>
        </a:defRPr>
      </a:lvl5pPr>
      <a:lvl6pPr marL="2355207" eaLnBrk="1" hangingPunct="1">
        <a:defRPr>
          <a:latin typeface="+mn-lt"/>
          <a:ea typeface="+mn-ea"/>
          <a:cs typeface="+mn-cs"/>
        </a:defRPr>
      </a:lvl6pPr>
      <a:lvl7pPr marL="2826248" eaLnBrk="1" hangingPunct="1">
        <a:defRPr>
          <a:latin typeface="+mn-lt"/>
          <a:ea typeface="+mn-ea"/>
          <a:cs typeface="+mn-cs"/>
        </a:defRPr>
      </a:lvl7pPr>
      <a:lvl8pPr marL="3297290" eaLnBrk="1" hangingPunct="1">
        <a:defRPr>
          <a:latin typeface="+mn-lt"/>
          <a:ea typeface="+mn-ea"/>
          <a:cs typeface="+mn-cs"/>
        </a:defRPr>
      </a:lvl8pPr>
      <a:lvl9pPr marL="3768331" eaLnBrk="1" hangingPunct="1">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3124" y="414343"/>
            <a:ext cx="8936952" cy="1501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13124" y="2068513"/>
            <a:ext cx="8936952" cy="49323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3125" y="7204075"/>
            <a:ext cx="2330739" cy="414338"/>
          </a:xfrm>
          <a:prstGeom prst="rect">
            <a:avLst/>
          </a:prstGeom>
        </p:spPr>
        <p:txBody>
          <a:bodyPr vert="horz" lIns="91440" tIns="45720" rIns="91440" bIns="45720" rtlCol="0" anchor="ctr"/>
          <a:lstStyle>
            <a:lvl1pPr algn="l">
              <a:defRPr sz="1236">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3138" y="7204075"/>
            <a:ext cx="3496926" cy="414338"/>
          </a:xfrm>
          <a:prstGeom prst="rect">
            <a:avLst/>
          </a:prstGeom>
        </p:spPr>
        <p:txBody>
          <a:bodyPr vert="horz" lIns="91440" tIns="45720" rIns="91440" bIns="45720" rtlCol="0" anchor="ctr"/>
          <a:lstStyle>
            <a:lvl1pPr algn="ctr">
              <a:defRPr sz="123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19338" y="7204075"/>
            <a:ext cx="2330738" cy="414338"/>
          </a:xfrm>
          <a:prstGeom prst="rect">
            <a:avLst/>
          </a:prstGeom>
        </p:spPr>
        <p:txBody>
          <a:bodyPr vert="horz" lIns="91440" tIns="45720" rIns="91440" bIns="45720" rtlCol="0" anchor="ctr"/>
          <a:lstStyle>
            <a:lvl1pPr algn="r">
              <a:defRPr sz="1236">
                <a:solidFill>
                  <a:schemeClr val="tx1">
                    <a:tint val="75000"/>
                  </a:schemeClr>
                </a:solidFill>
              </a:defRPr>
            </a:lvl1pPr>
          </a:lstStyle>
          <a:p>
            <a:fld id="{97590E36-415A-4C2B-8EFB-B2B2C6BEC9F7}" type="slidenum">
              <a:rPr lang="en-US" smtClean="0"/>
              <a:t>‹#›</a:t>
            </a:fld>
            <a:endParaRPr lang="en-US"/>
          </a:p>
        </p:txBody>
      </p:sp>
    </p:spTree>
    <p:extLst>
      <p:ext uri="{BB962C8B-B14F-4D97-AF65-F5344CB8AC3E}">
        <p14:creationId xmlns:p14="http://schemas.microsoft.com/office/powerpoint/2010/main" val="23039640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942083" rtl="0" eaLnBrk="1" latinLnBrk="0" hangingPunct="1">
        <a:lnSpc>
          <a:spcPct val="90000"/>
        </a:lnSpc>
        <a:spcBef>
          <a:spcPct val="0"/>
        </a:spcBef>
        <a:buNone/>
        <a:defRPr sz="4533" kern="1200">
          <a:solidFill>
            <a:schemeClr val="tx1"/>
          </a:solidFill>
          <a:latin typeface="+mj-lt"/>
          <a:ea typeface="+mj-ea"/>
          <a:cs typeface="+mj-cs"/>
        </a:defRPr>
      </a:lvl1pPr>
    </p:titleStyle>
    <p:bodyStyle>
      <a:lvl1pPr marL="235521" indent="-235521" algn="l" defTabSz="942083" rtl="0" eaLnBrk="1" latinLnBrk="0" hangingPunct="1">
        <a:lnSpc>
          <a:spcPct val="90000"/>
        </a:lnSpc>
        <a:spcBef>
          <a:spcPts val="1030"/>
        </a:spcBef>
        <a:buFont typeface="Arial" panose="020B0604020202020204" pitchFamily="34" charset="0"/>
        <a:buChar char="•"/>
        <a:defRPr sz="2885" kern="1200">
          <a:solidFill>
            <a:schemeClr val="tx1"/>
          </a:solidFill>
          <a:latin typeface="+mn-lt"/>
          <a:ea typeface="+mn-ea"/>
          <a:cs typeface="+mn-cs"/>
        </a:defRPr>
      </a:lvl1pPr>
      <a:lvl2pPr marL="706562" indent="-235521" algn="l" defTabSz="942083" rtl="0" eaLnBrk="1" latinLnBrk="0" hangingPunct="1">
        <a:lnSpc>
          <a:spcPct val="90000"/>
        </a:lnSpc>
        <a:spcBef>
          <a:spcPts val="515"/>
        </a:spcBef>
        <a:buFont typeface="Arial" panose="020B0604020202020204" pitchFamily="34" charset="0"/>
        <a:buChar char="•"/>
        <a:defRPr sz="2473" kern="1200">
          <a:solidFill>
            <a:schemeClr val="tx1"/>
          </a:solidFill>
          <a:latin typeface="+mn-lt"/>
          <a:ea typeface="+mn-ea"/>
          <a:cs typeface="+mn-cs"/>
        </a:defRPr>
      </a:lvl2pPr>
      <a:lvl3pPr marL="1177604" indent="-235521" algn="l" defTabSz="942083" rtl="0" eaLnBrk="1" latinLnBrk="0" hangingPunct="1">
        <a:lnSpc>
          <a:spcPct val="90000"/>
        </a:lnSpc>
        <a:spcBef>
          <a:spcPts val="515"/>
        </a:spcBef>
        <a:buFont typeface="Arial" panose="020B0604020202020204" pitchFamily="34" charset="0"/>
        <a:buChar char="•"/>
        <a:defRPr sz="2061" kern="1200">
          <a:solidFill>
            <a:schemeClr val="tx1"/>
          </a:solidFill>
          <a:latin typeface="+mn-lt"/>
          <a:ea typeface="+mn-ea"/>
          <a:cs typeface="+mn-cs"/>
        </a:defRPr>
      </a:lvl3pPr>
      <a:lvl4pPr marL="1648645"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4pPr>
      <a:lvl5pPr marL="2119686"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5pPr>
      <a:lvl6pPr marL="2590727"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6pPr>
      <a:lvl7pPr marL="3061769"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7pPr>
      <a:lvl8pPr marL="3532811"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8pPr>
      <a:lvl9pPr marL="4003852" indent="-235521" algn="l" defTabSz="942083" rtl="0" eaLnBrk="1" latinLnBrk="0" hangingPunct="1">
        <a:lnSpc>
          <a:spcPct val="90000"/>
        </a:lnSpc>
        <a:spcBef>
          <a:spcPts val="515"/>
        </a:spcBef>
        <a:buFont typeface="Arial" panose="020B0604020202020204" pitchFamily="34" charset="0"/>
        <a:buChar char="•"/>
        <a:defRPr sz="1855" kern="1200">
          <a:solidFill>
            <a:schemeClr val="tx1"/>
          </a:solidFill>
          <a:latin typeface="+mn-lt"/>
          <a:ea typeface="+mn-ea"/>
          <a:cs typeface="+mn-cs"/>
        </a:defRPr>
      </a:lvl9pPr>
    </p:bodyStyle>
    <p:otherStyle>
      <a:defPPr>
        <a:defRPr lang="en-US"/>
      </a:defPPr>
      <a:lvl1pPr marL="0" algn="l" defTabSz="942083" rtl="0" eaLnBrk="1" latinLnBrk="0" hangingPunct="1">
        <a:defRPr sz="1855" kern="1200">
          <a:solidFill>
            <a:schemeClr val="tx1"/>
          </a:solidFill>
          <a:latin typeface="+mn-lt"/>
          <a:ea typeface="+mn-ea"/>
          <a:cs typeface="+mn-cs"/>
        </a:defRPr>
      </a:lvl1pPr>
      <a:lvl2pPr marL="471041" algn="l" defTabSz="942083" rtl="0" eaLnBrk="1" latinLnBrk="0" hangingPunct="1">
        <a:defRPr sz="1855" kern="1200">
          <a:solidFill>
            <a:schemeClr val="tx1"/>
          </a:solidFill>
          <a:latin typeface="+mn-lt"/>
          <a:ea typeface="+mn-ea"/>
          <a:cs typeface="+mn-cs"/>
        </a:defRPr>
      </a:lvl2pPr>
      <a:lvl3pPr marL="942083" algn="l" defTabSz="942083" rtl="0" eaLnBrk="1" latinLnBrk="0" hangingPunct="1">
        <a:defRPr sz="1855" kern="1200">
          <a:solidFill>
            <a:schemeClr val="tx1"/>
          </a:solidFill>
          <a:latin typeface="+mn-lt"/>
          <a:ea typeface="+mn-ea"/>
          <a:cs typeface="+mn-cs"/>
        </a:defRPr>
      </a:lvl3pPr>
      <a:lvl4pPr marL="1413124" algn="l" defTabSz="942083" rtl="0" eaLnBrk="1" latinLnBrk="0" hangingPunct="1">
        <a:defRPr sz="1855" kern="1200">
          <a:solidFill>
            <a:schemeClr val="tx1"/>
          </a:solidFill>
          <a:latin typeface="+mn-lt"/>
          <a:ea typeface="+mn-ea"/>
          <a:cs typeface="+mn-cs"/>
        </a:defRPr>
      </a:lvl4pPr>
      <a:lvl5pPr marL="1884166" algn="l" defTabSz="942083" rtl="0" eaLnBrk="1" latinLnBrk="0" hangingPunct="1">
        <a:defRPr sz="1855" kern="1200">
          <a:solidFill>
            <a:schemeClr val="tx1"/>
          </a:solidFill>
          <a:latin typeface="+mn-lt"/>
          <a:ea typeface="+mn-ea"/>
          <a:cs typeface="+mn-cs"/>
        </a:defRPr>
      </a:lvl5pPr>
      <a:lvl6pPr marL="2355207" algn="l" defTabSz="942083" rtl="0" eaLnBrk="1" latinLnBrk="0" hangingPunct="1">
        <a:defRPr sz="1855" kern="1200">
          <a:solidFill>
            <a:schemeClr val="tx1"/>
          </a:solidFill>
          <a:latin typeface="+mn-lt"/>
          <a:ea typeface="+mn-ea"/>
          <a:cs typeface="+mn-cs"/>
        </a:defRPr>
      </a:lvl6pPr>
      <a:lvl7pPr marL="2826248" algn="l" defTabSz="942083" rtl="0" eaLnBrk="1" latinLnBrk="0" hangingPunct="1">
        <a:defRPr sz="1855" kern="1200">
          <a:solidFill>
            <a:schemeClr val="tx1"/>
          </a:solidFill>
          <a:latin typeface="+mn-lt"/>
          <a:ea typeface="+mn-ea"/>
          <a:cs typeface="+mn-cs"/>
        </a:defRPr>
      </a:lvl7pPr>
      <a:lvl8pPr marL="3297290" algn="l" defTabSz="942083" rtl="0" eaLnBrk="1" latinLnBrk="0" hangingPunct="1">
        <a:defRPr sz="1855" kern="1200">
          <a:solidFill>
            <a:schemeClr val="tx1"/>
          </a:solidFill>
          <a:latin typeface="+mn-lt"/>
          <a:ea typeface="+mn-ea"/>
          <a:cs typeface="+mn-cs"/>
        </a:defRPr>
      </a:lvl8pPr>
      <a:lvl9pPr marL="3768331" algn="l" defTabSz="942083" rtl="0" eaLnBrk="1" latinLnBrk="0" hangingPunct="1">
        <a:defRPr sz="18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02A868BB-21F7-AE4C-04EA-C3EB81B40889}"/>
              </a:ext>
            </a:extLst>
          </p:cNvPr>
          <p:cNvSpPr/>
          <p:nvPr/>
        </p:nvSpPr>
        <p:spPr>
          <a:xfrm>
            <a:off x="0" y="0"/>
            <a:ext cx="10363200" cy="7772400"/>
          </a:xfrm>
          <a:custGeom>
            <a:avLst/>
            <a:gdLst/>
            <a:ahLst/>
            <a:cxnLst/>
            <a:rect l="l" t="t" r="r" b="b"/>
            <a:pathLst>
              <a:path w="14630400" h="8229600">
                <a:moveTo>
                  <a:pt x="2474734" y="0"/>
                </a:moveTo>
                <a:lnTo>
                  <a:pt x="0" y="0"/>
                </a:lnTo>
                <a:lnTo>
                  <a:pt x="0" y="8229600"/>
                </a:lnTo>
                <a:lnTo>
                  <a:pt x="14630400" y="8229600"/>
                </a:lnTo>
                <a:lnTo>
                  <a:pt x="14630400" y="4971256"/>
                </a:lnTo>
                <a:lnTo>
                  <a:pt x="12343580" y="4971256"/>
                </a:lnTo>
                <a:lnTo>
                  <a:pt x="10709260" y="4811562"/>
                </a:lnTo>
                <a:lnTo>
                  <a:pt x="9286336" y="4312141"/>
                </a:lnTo>
                <a:lnTo>
                  <a:pt x="7369289" y="3320891"/>
                </a:lnTo>
                <a:lnTo>
                  <a:pt x="4868776" y="1760038"/>
                </a:lnTo>
                <a:lnTo>
                  <a:pt x="2474734" y="0"/>
                </a:lnTo>
                <a:close/>
              </a:path>
              <a:path w="14630400" h="8229600">
                <a:moveTo>
                  <a:pt x="14630400" y="4946223"/>
                </a:moveTo>
                <a:lnTo>
                  <a:pt x="12343580" y="4971256"/>
                </a:lnTo>
                <a:lnTo>
                  <a:pt x="14630400" y="4971256"/>
                </a:lnTo>
                <a:lnTo>
                  <a:pt x="14630400" y="4946223"/>
                </a:lnTo>
                <a:close/>
              </a:path>
            </a:pathLst>
          </a:custGeom>
          <a:solidFill>
            <a:srgbClr val="005487"/>
          </a:solidFill>
        </p:spPr>
        <p:txBody>
          <a:bodyPr wrap="square" lIns="0" tIns="0" rIns="0" bIns="0" rtlCol="0"/>
          <a:lstStyle/>
          <a:p>
            <a:endParaRPr/>
          </a:p>
        </p:txBody>
      </p:sp>
      <p:pic>
        <p:nvPicPr>
          <p:cNvPr id="10" name="object 4">
            <a:extLst>
              <a:ext uri="{FF2B5EF4-FFF2-40B4-BE49-F238E27FC236}">
                <a16:creationId xmlns:a16="http://schemas.microsoft.com/office/drawing/2014/main" id="{2B064A12-1E39-3D76-5920-DBB2656BC5B8}"/>
              </a:ext>
            </a:extLst>
          </p:cNvPr>
          <p:cNvPicPr/>
          <p:nvPr/>
        </p:nvPicPr>
        <p:blipFill>
          <a:blip r:embed="rId2" cstate="print"/>
          <a:stretch>
            <a:fillRect/>
          </a:stretch>
        </p:blipFill>
        <p:spPr>
          <a:xfrm>
            <a:off x="1669481" y="0"/>
            <a:ext cx="8693719" cy="7772400"/>
          </a:xfrm>
          <a:prstGeom prst="rect">
            <a:avLst/>
          </a:prstGeom>
        </p:spPr>
      </p:pic>
      <p:pic>
        <p:nvPicPr>
          <p:cNvPr id="11" name="object 5">
            <a:extLst>
              <a:ext uri="{FF2B5EF4-FFF2-40B4-BE49-F238E27FC236}">
                <a16:creationId xmlns:a16="http://schemas.microsoft.com/office/drawing/2014/main" id="{043464A5-1FAE-7C88-5A28-C29EE377AB9E}"/>
              </a:ext>
            </a:extLst>
          </p:cNvPr>
          <p:cNvPicPr/>
          <p:nvPr/>
        </p:nvPicPr>
        <p:blipFill>
          <a:blip r:embed="rId3" cstate="print"/>
          <a:stretch>
            <a:fillRect/>
          </a:stretch>
        </p:blipFill>
        <p:spPr>
          <a:xfrm>
            <a:off x="932687" y="1730947"/>
            <a:ext cx="576072" cy="576072"/>
          </a:xfrm>
          <a:prstGeom prst="rect">
            <a:avLst/>
          </a:prstGeom>
        </p:spPr>
      </p:pic>
      <p:sp>
        <p:nvSpPr>
          <p:cNvPr id="12" name="object 6">
            <a:extLst>
              <a:ext uri="{FF2B5EF4-FFF2-40B4-BE49-F238E27FC236}">
                <a16:creationId xmlns:a16="http://schemas.microsoft.com/office/drawing/2014/main" id="{EE6FB11B-5E7F-D3FC-8324-916B03FA8959}"/>
              </a:ext>
            </a:extLst>
          </p:cNvPr>
          <p:cNvSpPr txBox="1"/>
          <p:nvPr/>
        </p:nvSpPr>
        <p:spPr>
          <a:xfrm>
            <a:off x="1588389" y="1897677"/>
            <a:ext cx="1391126"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Arial"/>
                <a:cs typeface="Arial"/>
              </a:rPr>
              <a:t>Cuyahoga</a:t>
            </a:r>
            <a:r>
              <a:rPr sz="1350" spc="-30" dirty="0">
                <a:solidFill>
                  <a:srgbClr val="FFFFFF"/>
                </a:solidFill>
                <a:latin typeface="Arial"/>
                <a:cs typeface="Arial"/>
              </a:rPr>
              <a:t> </a:t>
            </a:r>
            <a:r>
              <a:rPr sz="1350" spc="-8" dirty="0">
                <a:solidFill>
                  <a:srgbClr val="FFFFFF"/>
                </a:solidFill>
                <a:latin typeface="Arial"/>
                <a:cs typeface="Arial"/>
              </a:rPr>
              <a:t>County</a:t>
            </a:r>
            <a:endParaRPr sz="1350" dirty="0">
              <a:latin typeface="Arial"/>
              <a:cs typeface="Arial"/>
            </a:endParaRPr>
          </a:p>
        </p:txBody>
      </p:sp>
      <p:sp>
        <p:nvSpPr>
          <p:cNvPr id="13" name="object 7">
            <a:extLst>
              <a:ext uri="{FF2B5EF4-FFF2-40B4-BE49-F238E27FC236}">
                <a16:creationId xmlns:a16="http://schemas.microsoft.com/office/drawing/2014/main" id="{EC51978A-1B4F-9E89-08B2-2276DD4F2E03}"/>
              </a:ext>
            </a:extLst>
          </p:cNvPr>
          <p:cNvSpPr txBox="1"/>
          <p:nvPr/>
        </p:nvSpPr>
        <p:spPr>
          <a:xfrm>
            <a:off x="882014" y="3107382"/>
            <a:ext cx="3429000" cy="932948"/>
          </a:xfrm>
          <a:prstGeom prst="rect">
            <a:avLst/>
          </a:prstGeom>
        </p:spPr>
        <p:txBody>
          <a:bodyPr vert="horz" wrap="square" lIns="0" tIns="9525" rIns="0" bIns="0" rtlCol="0">
            <a:spAutoFit/>
          </a:bodyPr>
          <a:lstStyle/>
          <a:p>
            <a:pPr marL="9525">
              <a:spcBef>
                <a:spcPts val="75"/>
              </a:spcBef>
            </a:pPr>
            <a:r>
              <a:rPr lang="en-US" sz="3000" dirty="0">
                <a:solidFill>
                  <a:srgbClr val="FFFFFF"/>
                </a:solidFill>
                <a:latin typeface="Arial"/>
                <a:cs typeface="Arial"/>
              </a:rPr>
              <a:t>Invest in Children</a:t>
            </a:r>
            <a:br>
              <a:rPr lang="en-US" sz="3000" dirty="0">
                <a:solidFill>
                  <a:srgbClr val="FFFFFF"/>
                </a:solidFill>
                <a:latin typeface="Arial"/>
                <a:cs typeface="Arial"/>
              </a:rPr>
            </a:br>
            <a:r>
              <a:rPr lang="en-US" sz="3000" dirty="0">
                <a:solidFill>
                  <a:srgbClr val="FFFFFF"/>
                </a:solidFill>
                <a:latin typeface="Arial"/>
                <a:cs typeface="Arial"/>
              </a:rPr>
              <a:t>2024-25 Budget</a:t>
            </a:r>
            <a:endParaRPr sz="3000" dirty="0">
              <a:latin typeface="Arial"/>
              <a:cs typeface="Arial"/>
            </a:endParaRPr>
          </a:p>
        </p:txBody>
      </p:sp>
      <p:sp>
        <p:nvSpPr>
          <p:cNvPr id="14" name="object 8">
            <a:extLst>
              <a:ext uri="{FF2B5EF4-FFF2-40B4-BE49-F238E27FC236}">
                <a16:creationId xmlns:a16="http://schemas.microsoft.com/office/drawing/2014/main" id="{55DCCADF-366D-BE1B-14F4-4C85E76A379E}"/>
              </a:ext>
            </a:extLst>
          </p:cNvPr>
          <p:cNvSpPr txBox="1"/>
          <p:nvPr/>
        </p:nvSpPr>
        <p:spPr>
          <a:xfrm>
            <a:off x="882014" y="4804643"/>
            <a:ext cx="2375536" cy="985141"/>
          </a:xfrm>
          <a:prstGeom prst="rect">
            <a:avLst/>
          </a:prstGeom>
        </p:spPr>
        <p:txBody>
          <a:bodyPr vert="horz" wrap="square" lIns="0" tIns="9525" rIns="0" bIns="0" rtlCol="0">
            <a:spAutoFit/>
          </a:bodyPr>
          <a:lstStyle/>
          <a:p>
            <a:pPr marL="9525" marR="3810">
              <a:lnSpc>
                <a:spcPct val="157400"/>
              </a:lnSpc>
              <a:spcBef>
                <a:spcPts val="75"/>
              </a:spcBef>
            </a:pPr>
            <a:r>
              <a:rPr lang="en-US" sz="1350" dirty="0">
                <a:solidFill>
                  <a:srgbClr val="FFFFFF"/>
                </a:solidFill>
                <a:latin typeface="Arial"/>
                <a:cs typeface="Arial"/>
              </a:rPr>
              <a:t>Shawna Rohrman, PhD</a:t>
            </a:r>
            <a:br>
              <a:rPr lang="en-US" sz="1350" dirty="0">
                <a:solidFill>
                  <a:srgbClr val="FFFFFF"/>
                </a:solidFill>
                <a:latin typeface="Arial"/>
                <a:cs typeface="Arial"/>
              </a:rPr>
            </a:br>
            <a:r>
              <a:rPr lang="en-US" sz="1350" spc="-8" dirty="0">
                <a:solidFill>
                  <a:srgbClr val="FFFFFF"/>
                </a:solidFill>
                <a:latin typeface="Arial"/>
                <a:cs typeface="Arial"/>
              </a:rPr>
              <a:t>Director</a:t>
            </a:r>
            <a:endParaRPr sz="1350" dirty="0">
              <a:latin typeface="Arial"/>
              <a:cs typeface="Arial"/>
            </a:endParaRPr>
          </a:p>
          <a:p>
            <a:pPr marL="9525">
              <a:spcBef>
                <a:spcPts val="930"/>
              </a:spcBef>
            </a:pPr>
            <a:r>
              <a:rPr lang="en-US" sz="1350" spc="-15" dirty="0">
                <a:solidFill>
                  <a:srgbClr val="FFFFFF"/>
                </a:solidFill>
                <a:latin typeface="Arial"/>
                <a:cs typeface="Arial"/>
              </a:rPr>
              <a:t>October 23, 2023</a:t>
            </a:r>
            <a:endParaRPr sz="1350" dirty="0">
              <a:latin typeface="Arial"/>
              <a:cs typeface="Arial"/>
            </a:endParaRPr>
          </a:p>
        </p:txBody>
      </p:sp>
    </p:spTree>
    <p:extLst>
      <p:ext uri="{BB962C8B-B14F-4D97-AF65-F5344CB8AC3E}">
        <p14:creationId xmlns:p14="http://schemas.microsoft.com/office/powerpoint/2010/main" val="369791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FC06-D267-41C9-A929-A104E6C13604}"/>
              </a:ext>
            </a:extLst>
          </p:cNvPr>
          <p:cNvSpPr>
            <a:spLocks noGrp="1"/>
          </p:cNvSpPr>
          <p:nvPr>
            <p:ph type="title"/>
          </p:nvPr>
        </p:nvSpPr>
        <p:spPr>
          <a:xfrm>
            <a:off x="1334877" y="873922"/>
            <a:ext cx="7693446" cy="389890"/>
          </a:xfrm>
        </p:spPr>
        <p:txBody>
          <a:bodyPr/>
          <a:lstStyle/>
          <a:p>
            <a:pPr algn="ctr"/>
            <a:r>
              <a:rPr lang="en-US" sz="2885" b="1" dirty="0">
                <a:solidFill>
                  <a:schemeClr val="tx1"/>
                </a:solidFill>
                <a:latin typeface="Arial" panose="020B0604020202020204" pitchFamily="34" charset="0"/>
                <a:cs typeface="Arial" panose="020B0604020202020204" pitchFamily="34" charset="0"/>
              </a:rPr>
              <a:t>Office of Early Childhood/Invest in Children</a:t>
            </a:r>
            <a:br>
              <a:rPr lang="en-US" b="1" dirty="0">
                <a:solidFill>
                  <a:schemeClr val="tx1"/>
                </a:solidFill>
                <a:latin typeface="Arial" panose="020B0604020202020204" pitchFamily="34" charset="0"/>
                <a:cs typeface="Arial" panose="020B0604020202020204" pitchFamily="34" charset="0"/>
              </a:rPr>
            </a:br>
            <a:endParaRPr lang="en-US" b="1"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EEA4D17-84C2-E803-6C3E-196019BFE88C}"/>
              </a:ext>
            </a:extLst>
          </p:cNvPr>
          <p:cNvSpPr/>
          <p:nvPr/>
        </p:nvSpPr>
        <p:spPr>
          <a:xfrm>
            <a:off x="7954801" y="8241905"/>
            <a:ext cx="835856" cy="4887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55" dirty="0"/>
              <a:t>3</a:t>
            </a:r>
          </a:p>
        </p:txBody>
      </p:sp>
      <p:sp>
        <p:nvSpPr>
          <p:cNvPr id="7" name="Rectangle 6">
            <a:extLst>
              <a:ext uri="{FF2B5EF4-FFF2-40B4-BE49-F238E27FC236}">
                <a16:creationId xmlns:a16="http://schemas.microsoft.com/office/drawing/2014/main" id="{058850DC-A97A-E85B-54A0-FBEBF5848089}"/>
              </a:ext>
            </a:extLst>
          </p:cNvPr>
          <p:cNvSpPr/>
          <p:nvPr/>
        </p:nvSpPr>
        <p:spPr>
          <a:xfrm>
            <a:off x="4786226" y="1807538"/>
            <a:ext cx="1524000" cy="914400"/>
          </a:xfrm>
          <a:prstGeom prst="rect">
            <a:avLst/>
          </a:prstGeom>
          <a:ln/>
          <a:effectLst/>
        </p:spPr>
        <p:style>
          <a:lnRef idx="1">
            <a:schemeClr val="accent2"/>
          </a:lnRef>
          <a:fillRef idx="2">
            <a:schemeClr val="accent2"/>
          </a:fillRef>
          <a:effectRef idx="1">
            <a:schemeClr val="accent2"/>
          </a:effectRef>
          <a:fontRef idx="minor">
            <a:schemeClr val="dk1"/>
          </a:fontRef>
        </p:style>
        <p:txBody>
          <a:bodyPr spcFirstLastPara="0" vert="horz" wrap="square" lIns="6350" tIns="6350" rIns="6350" bIns="6350" numCol="1" spcCol="1270" anchor="ctr" anchorCtr="0">
            <a:noAutofit/>
          </a:bodyPr>
          <a:lstStyle/>
          <a:p>
            <a:pPr algn="ctr"/>
            <a:r>
              <a:rPr lang="en-US" sz="1000" dirty="0">
                <a:latin typeface="Franklin Gothic Book" panose="020B0503020102020204" pitchFamily="34" charset="0"/>
              </a:rPr>
              <a:t>Director</a:t>
            </a:r>
            <a:br>
              <a:rPr lang="en-US" sz="1000" dirty="0">
                <a:latin typeface="Franklin Gothic Book" panose="020B0503020102020204" pitchFamily="34" charset="0"/>
              </a:rPr>
            </a:br>
            <a:r>
              <a:rPr lang="en-US" sz="1000" i="1" dirty="0">
                <a:latin typeface="Franklin Gothic Book" panose="020B0503020102020204" pitchFamily="34" charset="0"/>
              </a:rPr>
              <a:t>(Executive Officer)</a:t>
            </a:r>
          </a:p>
          <a:p>
            <a:pPr algn="ctr"/>
            <a:endParaRPr lang="en-US" sz="1000" i="1" dirty="0">
              <a:latin typeface="Franklin Gothic Book" panose="020B0503020102020204" pitchFamily="34" charset="0"/>
            </a:endParaRPr>
          </a:p>
          <a:p>
            <a:pPr algn="ctr"/>
            <a:r>
              <a:rPr lang="en-US" sz="1000" dirty="0">
                <a:latin typeface="Franklin Gothic Book" panose="020B0503020102020204" pitchFamily="34" charset="0"/>
              </a:rPr>
              <a:t>Shawna Rohrman</a:t>
            </a:r>
          </a:p>
        </p:txBody>
      </p:sp>
      <p:sp>
        <p:nvSpPr>
          <p:cNvPr id="8" name="Rectangle 7">
            <a:extLst>
              <a:ext uri="{FF2B5EF4-FFF2-40B4-BE49-F238E27FC236}">
                <a16:creationId xmlns:a16="http://schemas.microsoft.com/office/drawing/2014/main" id="{45AEEF04-AC10-FB15-2F73-6EF18BE118B3}"/>
              </a:ext>
            </a:extLst>
          </p:cNvPr>
          <p:cNvSpPr/>
          <p:nvPr/>
        </p:nvSpPr>
        <p:spPr>
          <a:xfrm>
            <a:off x="6919826" y="2668253"/>
            <a:ext cx="1524000" cy="914400"/>
          </a:xfrm>
          <a:prstGeom prst="rect">
            <a:avLst/>
          </a:prstGeom>
          <a:ln/>
          <a:effectLst/>
        </p:spPr>
        <p:style>
          <a:lnRef idx="1">
            <a:schemeClr val="accent2"/>
          </a:lnRef>
          <a:fillRef idx="2">
            <a:schemeClr val="accent2"/>
          </a:fillRef>
          <a:effectRef idx="1">
            <a:schemeClr val="accent2"/>
          </a:effectRef>
          <a:fontRef idx="minor">
            <a:schemeClr val="dk1"/>
          </a:fontRef>
        </p:style>
        <p:txBody>
          <a:bodyPr spcFirstLastPara="0" vert="horz" wrap="square" lIns="6350" tIns="6350" rIns="6350" bIns="6350" numCol="1" spcCol="1270" anchor="ctr" anchorCtr="0">
            <a:noAutofit/>
          </a:bodyPr>
          <a:lstStyle/>
          <a:p>
            <a:pPr algn="ctr"/>
            <a:r>
              <a:rPr lang="en-US" sz="1000" dirty="0">
                <a:solidFill>
                  <a:schemeClr val="tx1"/>
                </a:solidFill>
                <a:latin typeface="Franklin Gothic Book" panose="020B0503020102020204" pitchFamily="34" charset="0"/>
              </a:rPr>
              <a:t>Associate Director</a:t>
            </a:r>
          </a:p>
          <a:p>
            <a:pPr algn="ctr"/>
            <a:r>
              <a:rPr lang="en-US" sz="1000" i="1" dirty="0">
                <a:latin typeface="Franklin Gothic Book" panose="020B0503020102020204" pitchFamily="34" charset="0"/>
              </a:rPr>
              <a:t>(Social Program Admin 4)</a:t>
            </a:r>
          </a:p>
          <a:p>
            <a:pPr algn="ctr"/>
            <a:endParaRPr lang="en-US" sz="1000" dirty="0">
              <a:solidFill>
                <a:schemeClr val="tx1"/>
              </a:solidFill>
              <a:latin typeface="Franklin Gothic Book" panose="020B0503020102020204" pitchFamily="34" charset="0"/>
            </a:endParaRPr>
          </a:p>
          <a:p>
            <a:pPr algn="ctr"/>
            <a:r>
              <a:rPr lang="en-US" sz="1000" dirty="0">
                <a:latin typeface="Franklin Gothic Book" panose="020B0503020102020204" pitchFamily="34" charset="0"/>
              </a:rPr>
              <a:t>Alyssa Swiatek</a:t>
            </a:r>
            <a:endParaRPr lang="en-US" sz="1000" dirty="0">
              <a:solidFill>
                <a:schemeClr val="tx1"/>
              </a:solidFill>
              <a:latin typeface="Franklin Gothic Book" panose="020B0503020102020204" pitchFamily="34" charset="0"/>
            </a:endParaRPr>
          </a:p>
        </p:txBody>
      </p:sp>
      <p:sp>
        <p:nvSpPr>
          <p:cNvPr id="9" name="Rectangle 8">
            <a:extLst>
              <a:ext uri="{FF2B5EF4-FFF2-40B4-BE49-F238E27FC236}">
                <a16:creationId xmlns:a16="http://schemas.microsoft.com/office/drawing/2014/main" id="{4CD30F6B-5C4D-5A96-D5E3-67CEDED36541}"/>
              </a:ext>
            </a:extLst>
          </p:cNvPr>
          <p:cNvSpPr/>
          <p:nvPr/>
        </p:nvSpPr>
        <p:spPr>
          <a:xfrm>
            <a:off x="1446279" y="4169738"/>
            <a:ext cx="1524000" cy="914400"/>
          </a:xfrm>
          <a:prstGeom prst="rect">
            <a:avLst/>
          </a:prstGeom>
          <a:ln/>
          <a:effectLst/>
        </p:spPr>
        <p:style>
          <a:lnRef idx="1">
            <a:schemeClr val="accent2"/>
          </a:lnRef>
          <a:fillRef idx="2">
            <a:schemeClr val="accent2"/>
          </a:fillRef>
          <a:effectRef idx="1">
            <a:schemeClr val="accent2"/>
          </a:effectRef>
          <a:fontRef idx="minor">
            <a:schemeClr val="dk1"/>
          </a:fontRef>
        </p:style>
        <p:txBody>
          <a:bodyPr spcFirstLastPara="0" vert="horz" wrap="square" lIns="6350" tIns="6350" rIns="6350" bIns="6350" numCol="1" spcCol="1270" anchor="ctr" anchorCtr="0">
            <a:noAutofit/>
          </a:bodyPr>
          <a:lstStyle/>
          <a:p>
            <a:pPr algn="ctr"/>
            <a:r>
              <a:rPr lang="en-US" sz="1000" dirty="0">
                <a:latin typeface="Franklin Gothic Book" panose="020B0503020102020204" pitchFamily="34" charset="0"/>
              </a:rPr>
              <a:t>Administrative Assistant</a:t>
            </a:r>
          </a:p>
          <a:p>
            <a:pPr algn="ctr"/>
            <a:endParaRPr lang="en-US" sz="1000" dirty="0">
              <a:latin typeface="Franklin Gothic Book" panose="020B0503020102020204" pitchFamily="34" charset="0"/>
            </a:endParaRPr>
          </a:p>
          <a:p>
            <a:pPr algn="ctr"/>
            <a:r>
              <a:rPr lang="en-US" sz="1000" dirty="0">
                <a:latin typeface="Franklin Gothic Book" panose="020B0503020102020204" pitchFamily="34" charset="0"/>
              </a:rPr>
              <a:t>Katherine Ramirez</a:t>
            </a:r>
          </a:p>
        </p:txBody>
      </p:sp>
      <p:sp>
        <p:nvSpPr>
          <p:cNvPr id="10" name="Rectangle 9">
            <a:extLst>
              <a:ext uri="{FF2B5EF4-FFF2-40B4-BE49-F238E27FC236}">
                <a16:creationId xmlns:a16="http://schemas.microsoft.com/office/drawing/2014/main" id="{42A8EE7D-1E79-A380-796E-3E9FA35D80AE}"/>
              </a:ext>
            </a:extLst>
          </p:cNvPr>
          <p:cNvSpPr/>
          <p:nvPr/>
        </p:nvSpPr>
        <p:spPr>
          <a:xfrm>
            <a:off x="8151879" y="4176364"/>
            <a:ext cx="1524000" cy="914400"/>
          </a:xfrm>
          <a:prstGeom prst="rect">
            <a:avLst/>
          </a:prstGeom>
          <a:gradFill rotWithShape="0">
            <a:gsLst>
              <a:gs pos="0">
                <a:srgbClr val="005587">
                  <a:hueOff val="0"/>
                  <a:satOff val="0"/>
                  <a:lumOff val="0"/>
                  <a:alphaOff val="0"/>
                  <a:tint val="50000"/>
                  <a:satMod val="300000"/>
                </a:srgbClr>
              </a:gs>
              <a:gs pos="35000">
                <a:srgbClr val="005587">
                  <a:hueOff val="0"/>
                  <a:satOff val="0"/>
                  <a:lumOff val="0"/>
                  <a:alphaOff val="0"/>
                  <a:tint val="37000"/>
                  <a:satMod val="300000"/>
                </a:srgbClr>
              </a:gs>
              <a:gs pos="100000">
                <a:srgbClr val="005587">
                  <a:hueOff val="0"/>
                  <a:satOff val="0"/>
                  <a:lumOff val="0"/>
                  <a:alphaOff val="0"/>
                  <a:tint val="15000"/>
                  <a:satMod val="350000"/>
                </a:srgbClr>
              </a:gs>
            </a:gsLst>
            <a:lin ang="16200000" scaled="1"/>
          </a:gradFill>
          <a:ln>
            <a:noFill/>
          </a:ln>
          <a:effectLst/>
          <a:scene3d>
            <a:camera prst="orthographicFront"/>
            <a:lightRig rig="flat" dir="t"/>
          </a:scene3d>
          <a:sp3d prstMaterial="dkEdge">
            <a:bevelT w="8200" h="38100"/>
          </a:sp3d>
        </p:spPr>
        <p:txBody>
          <a:bodyPr spcFirstLastPara="0" vert="horz" wrap="square" lIns="6350" tIns="6350" rIns="6350" bIns="6350" numCol="1" spcCol="1270" anchor="ctr" anchorCtr="0">
            <a:noAutofit/>
          </a:bodyPr>
          <a:lstStyle/>
          <a:p>
            <a:pPr algn="ctr"/>
            <a:r>
              <a:rPr lang="en-US" sz="1000" dirty="0">
                <a:latin typeface="Franklin Gothic Book" panose="020B0503020102020204" pitchFamily="34" charset="0"/>
              </a:rPr>
              <a:t>Family Engagement Mgr.</a:t>
            </a:r>
            <a:br>
              <a:rPr lang="en-US" sz="1000" dirty="0">
                <a:latin typeface="Franklin Gothic Book" panose="020B0503020102020204" pitchFamily="34" charset="0"/>
              </a:rPr>
            </a:br>
            <a:r>
              <a:rPr lang="en-US" sz="1000" i="1" dirty="0">
                <a:latin typeface="Franklin Gothic Book" panose="020B0503020102020204" pitchFamily="34" charset="0"/>
              </a:rPr>
              <a:t>(Social Program Admin 2)</a:t>
            </a:r>
            <a:br>
              <a:rPr lang="en-US" sz="1000" i="1" dirty="0">
                <a:latin typeface="Franklin Gothic Book" panose="020B0503020102020204" pitchFamily="34" charset="0"/>
              </a:rPr>
            </a:br>
            <a:br>
              <a:rPr lang="en-US" sz="1000" dirty="0">
                <a:latin typeface="Franklin Gothic Book" panose="020B0503020102020204" pitchFamily="34" charset="0"/>
              </a:rPr>
            </a:br>
            <a:r>
              <a:rPr lang="en-US" sz="1000" dirty="0">
                <a:latin typeface="Franklin Gothic Book" panose="020B0503020102020204" pitchFamily="34" charset="0"/>
              </a:rPr>
              <a:t>VACANT</a:t>
            </a:r>
          </a:p>
        </p:txBody>
      </p:sp>
      <p:sp>
        <p:nvSpPr>
          <p:cNvPr id="11" name="Rectangle 10">
            <a:extLst>
              <a:ext uri="{FF2B5EF4-FFF2-40B4-BE49-F238E27FC236}">
                <a16:creationId xmlns:a16="http://schemas.microsoft.com/office/drawing/2014/main" id="{F3DABE3C-7D69-0CA3-235E-E15C56E971FA}"/>
              </a:ext>
            </a:extLst>
          </p:cNvPr>
          <p:cNvSpPr/>
          <p:nvPr/>
        </p:nvSpPr>
        <p:spPr>
          <a:xfrm>
            <a:off x="6475479" y="4169738"/>
            <a:ext cx="1524000" cy="914400"/>
          </a:xfrm>
          <a:prstGeom prst="rect">
            <a:avLst/>
          </a:prstGeom>
          <a:ln/>
          <a:effectLst/>
        </p:spPr>
        <p:style>
          <a:lnRef idx="1">
            <a:schemeClr val="accent2"/>
          </a:lnRef>
          <a:fillRef idx="2">
            <a:schemeClr val="accent2"/>
          </a:fillRef>
          <a:effectRef idx="1">
            <a:schemeClr val="accent2"/>
          </a:effectRef>
          <a:fontRef idx="minor">
            <a:schemeClr val="dk1"/>
          </a:fontRef>
        </p:style>
        <p:txBody>
          <a:bodyPr spcFirstLastPara="0" vert="horz" wrap="square" lIns="6350" tIns="6350" rIns="6350" bIns="6350" numCol="1" spcCol="1270" anchor="ctr" anchorCtr="0">
            <a:noAutofit/>
          </a:bodyPr>
          <a:lstStyle/>
          <a:p>
            <a:pPr lvl="0" algn="ctr"/>
            <a:r>
              <a:rPr lang="en-US" sz="1000" dirty="0">
                <a:latin typeface="Franklin Gothic Book" panose="020B0503020102020204" pitchFamily="34" charset="0"/>
              </a:rPr>
              <a:t>UPK Program Manager</a:t>
            </a:r>
            <a:br>
              <a:rPr lang="en-US" sz="1000" dirty="0">
                <a:latin typeface="Franklin Gothic Book" panose="020B0503020102020204" pitchFamily="34" charset="0"/>
              </a:rPr>
            </a:br>
            <a:r>
              <a:rPr lang="en-US" sz="1000" i="1" dirty="0">
                <a:latin typeface="Franklin Gothic Book" panose="020B0503020102020204" pitchFamily="34" charset="0"/>
              </a:rPr>
              <a:t>(Social Program Admin 3)</a:t>
            </a:r>
            <a:br>
              <a:rPr lang="en-US" sz="1000" i="1" dirty="0">
                <a:latin typeface="Franklin Gothic Book" panose="020B0503020102020204" pitchFamily="34" charset="0"/>
              </a:rPr>
            </a:br>
            <a:br>
              <a:rPr lang="en-US" sz="1000" dirty="0">
                <a:latin typeface="Franklin Gothic Book" panose="020B0503020102020204" pitchFamily="34" charset="0"/>
              </a:rPr>
            </a:br>
            <a:r>
              <a:rPr lang="en-US" sz="1000" dirty="0">
                <a:latin typeface="Franklin Gothic Book" panose="020B0503020102020204" pitchFamily="34" charset="0"/>
              </a:rPr>
              <a:t>Joy Welch-Bey</a:t>
            </a:r>
          </a:p>
        </p:txBody>
      </p:sp>
      <p:sp>
        <p:nvSpPr>
          <p:cNvPr id="12" name="Rectangle 11">
            <a:extLst>
              <a:ext uri="{FF2B5EF4-FFF2-40B4-BE49-F238E27FC236}">
                <a16:creationId xmlns:a16="http://schemas.microsoft.com/office/drawing/2014/main" id="{C2EDF71D-33C0-3AB7-DA03-16A1C83ABE57}"/>
              </a:ext>
            </a:extLst>
          </p:cNvPr>
          <p:cNvSpPr/>
          <p:nvPr/>
        </p:nvSpPr>
        <p:spPr>
          <a:xfrm>
            <a:off x="4799079" y="4169738"/>
            <a:ext cx="1524000" cy="914400"/>
          </a:xfrm>
          <a:prstGeom prst="rect">
            <a:avLst/>
          </a:prstGeom>
          <a:ln/>
          <a:effectLst/>
        </p:spPr>
        <p:style>
          <a:lnRef idx="1">
            <a:schemeClr val="accent2"/>
          </a:lnRef>
          <a:fillRef idx="2">
            <a:schemeClr val="accent2"/>
          </a:fillRef>
          <a:effectRef idx="1">
            <a:schemeClr val="accent2"/>
          </a:effectRef>
          <a:fontRef idx="minor">
            <a:schemeClr val="dk1"/>
          </a:fontRef>
        </p:style>
        <p:txBody>
          <a:bodyPr spcFirstLastPara="0" vert="horz" wrap="square" lIns="6350" tIns="6350" rIns="6350" bIns="6350" numCol="1" spcCol="1270" anchor="ctr" anchorCtr="0">
            <a:noAutofit/>
          </a:bodyPr>
          <a:lstStyle/>
          <a:p>
            <a:pPr lvl="0" algn="ctr"/>
            <a:r>
              <a:rPr lang="en-US" sz="1000" dirty="0">
                <a:latin typeface="Franklin Gothic Book" panose="020B0503020102020204" pitchFamily="34" charset="0"/>
              </a:rPr>
              <a:t>Evaluation Manager</a:t>
            </a:r>
            <a:br>
              <a:rPr lang="en-US" sz="1000" dirty="0">
                <a:latin typeface="Franklin Gothic Book" panose="020B0503020102020204" pitchFamily="34" charset="0"/>
              </a:rPr>
            </a:br>
            <a:r>
              <a:rPr lang="en-US" sz="1000" i="1" dirty="0">
                <a:latin typeface="Franklin Gothic Book" panose="020B0503020102020204" pitchFamily="34" charset="0"/>
              </a:rPr>
              <a:t>(Program Officer 4)</a:t>
            </a:r>
            <a:br>
              <a:rPr lang="en-US" sz="1000" i="1" dirty="0">
                <a:latin typeface="Franklin Gothic Book" panose="020B0503020102020204" pitchFamily="34" charset="0"/>
              </a:rPr>
            </a:br>
            <a:br>
              <a:rPr lang="en-US" sz="1000" dirty="0">
                <a:latin typeface="Franklin Gothic Book" panose="020B0503020102020204" pitchFamily="34" charset="0"/>
              </a:rPr>
            </a:br>
            <a:r>
              <a:rPr lang="en-US" sz="1000" dirty="0">
                <a:latin typeface="Franklin Gothic Book" panose="020B0503020102020204" pitchFamily="34" charset="0"/>
              </a:rPr>
              <a:t>Megan Foradori</a:t>
            </a:r>
          </a:p>
        </p:txBody>
      </p:sp>
      <p:sp>
        <p:nvSpPr>
          <p:cNvPr id="13" name="Rectangle 12">
            <a:extLst>
              <a:ext uri="{FF2B5EF4-FFF2-40B4-BE49-F238E27FC236}">
                <a16:creationId xmlns:a16="http://schemas.microsoft.com/office/drawing/2014/main" id="{E69DBD07-E692-14DF-C6ED-4420D07AC1A7}"/>
              </a:ext>
            </a:extLst>
          </p:cNvPr>
          <p:cNvSpPr/>
          <p:nvPr/>
        </p:nvSpPr>
        <p:spPr>
          <a:xfrm>
            <a:off x="3122679" y="4169738"/>
            <a:ext cx="1524000" cy="914400"/>
          </a:xfrm>
          <a:prstGeom prst="rect">
            <a:avLst/>
          </a:prstGeom>
          <a:ln/>
          <a:effectLst/>
        </p:spPr>
        <p:style>
          <a:lnRef idx="1">
            <a:schemeClr val="accent2"/>
          </a:lnRef>
          <a:fillRef idx="2">
            <a:schemeClr val="accent2"/>
          </a:fillRef>
          <a:effectRef idx="1">
            <a:schemeClr val="accent2"/>
          </a:effectRef>
          <a:fontRef idx="minor">
            <a:schemeClr val="dk1"/>
          </a:fontRef>
        </p:style>
        <p:txBody>
          <a:bodyPr spcFirstLastPara="0" vert="horz" wrap="square" lIns="6350" tIns="6350" rIns="6350" bIns="6350" numCol="1" spcCol="1270" anchor="ctr" anchorCtr="0">
            <a:noAutofit/>
          </a:bodyPr>
          <a:lstStyle/>
          <a:p>
            <a:pPr lvl="0" algn="ctr"/>
            <a:r>
              <a:rPr lang="en-US" sz="1000" dirty="0">
                <a:latin typeface="Franklin Gothic Book" panose="020B0503020102020204" pitchFamily="34" charset="0"/>
              </a:rPr>
              <a:t>Communications &amp; Advocacy Manager</a:t>
            </a:r>
            <a:br>
              <a:rPr lang="en-US" sz="1000" dirty="0">
                <a:latin typeface="Franklin Gothic Book" panose="020B0503020102020204" pitchFamily="34" charset="0"/>
              </a:rPr>
            </a:br>
            <a:r>
              <a:rPr lang="en-US" sz="1000" i="1" dirty="0">
                <a:latin typeface="Franklin Gothic Book" panose="020B0503020102020204" pitchFamily="34" charset="0"/>
              </a:rPr>
              <a:t>(Program Officer 4)</a:t>
            </a:r>
            <a:br>
              <a:rPr lang="en-US" sz="1000" i="1" dirty="0">
                <a:latin typeface="Franklin Gothic Book" panose="020B0503020102020204" pitchFamily="34" charset="0"/>
              </a:rPr>
            </a:br>
            <a:br>
              <a:rPr lang="en-US" sz="1000" i="1" dirty="0">
                <a:latin typeface="Franklin Gothic Book" panose="020B0503020102020204" pitchFamily="34" charset="0"/>
              </a:rPr>
            </a:br>
            <a:r>
              <a:rPr lang="en-US" sz="1000" dirty="0">
                <a:latin typeface="Franklin Gothic Book" panose="020B0503020102020204" pitchFamily="34" charset="0"/>
              </a:rPr>
              <a:t>John Ladd</a:t>
            </a:r>
          </a:p>
        </p:txBody>
      </p:sp>
      <p:sp>
        <p:nvSpPr>
          <p:cNvPr id="14" name="Rectangle 13">
            <a:extLst>
              <a:ext uri="{FF2B5EF4-FFF2-40B4-BE49-F238E27FC236}">
                <a16:creationId xmlns:a16="http://schemas.microsoft.com/office/drawing/2014/main" id="{80A33FE1-E991-5A6C-B497-CC95F13F3415}"/>
              </a:ext>
            </a:extLst>
          </p:cNvPr>
          <p:cNvSpPr/>
          <p:nvPr/>
        </p:nvSpPr>
        <p:spPr>
          <a:xfrm>
            <a:off x="8151879" y="5617538"/>
            <a:ext cx="1524000" cy="914400"/>
          </a:xfrm>
          <a:prstGeom prst="rect">
            <a:avLst/>
          </a:prstGeom>
          <a:ln/>
          <a:effectLst/>
        </p:spPr>
        <p:style>
          <a:lnRef idx="1">
            <a:schemeClr val="accent2"/>
          </a:lnRef>
          <a:fillRef idx="2">
            <a:schemeClr val="accent2"/>
          </a:fillRef>
          <a:effectRef idx="1">
            <a:schemeClr val="accent2"/>
          </a:effectRef>
          <a:fontRef idx="minor">
            <a:schemeClr val="dk1"/>
          </a:fontRef>
        </p:style>
        <p:txBody>
          <a:bodyPr spcFirstLastPara="0" vert="horz" wrap="square" lIns="6350" tIns="6350" rIns="6350" bIns="6350" numCol="1" spcCol="1270" anchor="ctr" anchorCtr="0">
            <a:noAutofit/>
          </a:bodyPr>
          <a:lstStyle/>
          <a:p>
            <a:pPr algn="ctr"/>
            <a:r>
              <a:rPr lang="en-US" sz="1000" kern="1200" dirty="0">
                <a:latin typeface="Franklin Gothic Book" panose="020B0503020102020204" pitchFamily="34" charset="0"/>
              </a:rPr>
              <a:t>Early Childhood Mental Health Central Referral Coordinator</a:t>
            </a:r>
            <a:br>
              <a:rPr lang="en-US" sz="1000" kern="1200" dirty="0">
                <a:latin typeface="Franklin Gothic Book" panose="020B0503020102020204" pitchFamily="34" charset="0"/>
              </a:rPr>
            </a:br>
            <a:br>
              <a:rPr lang="en-US" sz="1000" kern="1200" dirty="0">
                <a:latin typeface="Franklin Gothic Book" panose="020B0503020102020204" pitchFamily="34" charset="0"/>
              </a:rPr>
            </a:br>
            <a:r>
              <a:rPr lang="en-US" sz="1000" kern="1200" dirty="0">
                <a:latin typeface="Franklin Gothic Book" panose="020B0503020102020204" pitchFamily="34" charset="0"/>
              </a:rPr>
              <a:t>Shauna Dewey</a:t>
            </a:r>
          </a:p>
        </p:txBody>
      </p:sp>
      <p:sp>
        <p:nvSpPr>
          <p:cNvPr id="15" name="Rectangle 14">
            <a:extLst>
              <a:ext uri="{FF2B5EF4-FFF2-40B4-BE49-F238E27FC236}">
                <a16:creationId xmlns:a16="http://schemas.microsoft.com/office/drawing/2014/main" id="{D51E8110-42F4-1D01-5B6C-9DD9030DF3C6}"/>
              </a:ext>
            </a:extLst>
          </p:cNvPr>
          <p:cNvSpPr/>
          <p:nvPr/>
        </p:nvSpPr>
        <p:spPr>
          <a:xfrm>
            <a:off x="6472166" y="5617538"/>
            <a:ext cx="1524000" cy="914400"/>
          </a:xfrm>
          <a:prstGeom prst="rect">
            <a:avLst/>
          </a:prstGeom>
          <a:ln/>
          <a:effectLst/>
        </p:spPr>
        <p:style>
          <a:lnRef idx="1">
            <a:schemeClr val="accent2"/>
          </a:lnRef>
          <a:fillRef idx="2">
            <a:schemeClr val="accent2"/>
          </a:fillRef>
          <a:effectRef idx="1">
            <a:schemeClr val="accent2"/>
          </a:effectRef>
          <a:fontRef idx="minor">
            <a:schemeClr val="dk1"/>
          </a:fontRef>
        </p:style>
        <p:txBody>
          <a:bodyPr spcFirstLastPara="0" vert="horz" wrap="square" lIns="6350" tIns="6350" rIns="6350" bIns="6350" numCol="1" spcCol="1270" anchor="ctr" anchorCtr="0">
            <a:noAutofit/>
          </a:bodyPr>
          <a:lstStyle/>
          <a:p>
            <a:pPr algn="ctr"/>
            <a:r>
              <a:rPr lang="en-US" sz="1000" kern="1200" dirty="0">
                <a:latin typeface="Franklin Gothic Book" panose="020B0503020102020204" pitchFamily="34" charset="0"/>
              </a:rPr>
              <a:t>Program Officer 3</a:t>
            </a:r>
          </a:p>
          <a:p>
            <a:pPr algn="ctr"/>
            <a:endParaRPr lang="en-US" sz="1000" dirty="0">
              <a:latin typeface="Franklin Gothic Book" panose="020B0503020102020204" pitchFamily="34" charset="0"/>
            </a:endParaRPr>
          </a:p>
          <a:p>
            <a:pPr algn="ctr"/>
            <a:r>
              <a:rPr lang="en-US" sz="1000" kern="1200" dirty="0">
                <a:latin typeface="Franklin Gothic Book" panose="020B0503020102020204" pitchFamily="34" charset="0"/>
              </a:rPr>
              <a:t>Staci Garlington</a:t>
            </a:r>
          </a:p>
        </p:txBody>
      </p:sp>
      <p:cxnSp>
        <p:nvCxnSpPr>
          <p:cNvPr id="16" name="Straight Connector 15">
            <a:extLst>
              <a:ext uri="{FF2B5EF4-FFF2-40B4-BE49-F238E27FC236}">
                <a16:creationId xmlns:a16="http://schemas.microsoft.com/office/drawing/2014/main" id="{F7F3A15A-2C76-6F89-270A-27B3CC42663A}"/>
              </a:ext>
            </a:extLst>
          </p:cNvPr>
          <p:cNvCxnSpPr>
            <a:cxnSpLocks/>
            <a:stCxn id="7" idx="2"/>
            <a:endCxn id="12" idx="0"/>
          </p:cNvCxnSpPr>
          <p:nvPr/>
        </p:nvCxnSpPr>
        <p:spPr>
          <a:xfrm>
            <a:off x="5548226" y="2721938"/>
            <a:ext cx="12853" cy="1447800"/>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17" name="Straight Connector 16">
            <a:extLst>
              <a:ext uri="{FF2B5EF4-FFF2-40B4-BE49-F238E27FC236}">
                <a16:creationId xmlns:a16="http://schemas.microsoft.com/office/drawing/2014/main" id="{345BA652-748B-EFCB-19CB-C4A072892623}"/>
              </a:ext>
            </a:extLst>
          </p:cNvPr>
          <p:cNvCxnSpPr>
            <a:cxnSpLocks/>
          </p:cNvCxnSpPr>
          <p:nvPr/>
        </p:nvCxnSpPr>
        <p:spPr>
          <a:xfrm>
            <a:off x="2208279" y="3864938"/>
            <a:ext cx="3352800" cy="0"/>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18" name="Straight Connector 17">
            <a:extLst>
              <a:ext uri="{FF2B5EF4-FFF2-40B4-BE49-F238E27FC236}">
                <a16:creationId xmlns:a16="http://schemas.microsoft.com/office/drawing/2014/main" id="{EB293BED-644C-79EA-340B-088FC49361B6}"/>
              </a:ext>
            </a:extLst>
          </p:cNvPr>
          <p:cNvCxnSpPr>
            <a:stCxn id="9" idx="0"/>
          </p:cNvCxnSpPr>
          <p:nvPr/>
        </p:nvCxnSpPr>
        <p:spPr>
          <a:xfrm flipV="1">
            <a:off x="2208279" y="3864938"/>
            <a:ext cx="0" cy="304800"/>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19" name="Straight Connector 18">
            <a:extLst>
              <a:ext uri="{FF2B5EF4-FFF2-40B4-BE49-F238E27FC236}">
                <a16:creationId xmlns:a16="http://schemas.microsoft.com/office/drawing/2014/main" id="{DA37A374-DB34-D98A-0160-D6D5087576EF}"/>
              </a:ext>
            </a:extLst>
          </p:cNvPr>
          <p:cNvCxnSpPr/>
          <p:nvPr/>
        </p:nvCxnSpPr>
        <p:spPr>
          <a:xfrm flipV="1">
            <a:off x="3884679" y="3864938"/>
            <a:ext cx="0" cy="304800"/>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20" name="Straight Connector 19">
            <a:extLst>
              <a:ext uri="{FF2B5EF4-FFF2-40B4-BE49-F238E27FC236}">
                <a16:creationId xmlns:a16="http://schemas.microsoft.com/office/drawing/2014/main" id="{0AA11EC6-1A59-2298-F2F8-8B2849A5708B}"/>
              </a:ext>
            </a:extLst>
          </p:cNvPr>
          <p:cNvCxnSpPr>
            <a:cxnSpLocks/>
          </p:cNvCxnSpPr>
          <p:nvPr/>
        </p:nvCxnSpPr>
        <p:spPr>
          <a:xfrm>
            <a:off x="7234166" y="3863801"/>
            <a:ext cx="1676400" cy="0"/>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21" name="Straight Connector 20">
            <a:extLst>
              <a:ext uri="{FF2B5EF4-FFF2-40B4-BE49-F238E27FC236}">
                <a16:creationId xmlns:a16="http://schemas.microsoft.com/office/drawing/2014/main" id="{72BFAFCB-CE2E-3C58-5470-A973D0D485E8}"/>
              </a:ext>
            </a:extLst>
          </p:cNvPr>
          <p:cNvCxnSpPr/>
          <p:nvPr/>
        </p:nvCxnSpPr>
        <p:spPr>
          <a:xfrm flipV="1">
            <a:off x="7234166" y="3864938"/>
            <a:ext cx="0" cy="304800"/>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22" name="Straight Connector 21">
            <a:extLst>
              <a:ext uri="{FF2B5EF4-FFF2-40B4-BE49-F238E27FC236}">
                <a16:creationId xmlns:a16="http://schemas.microsoft.com/office/drawing/2014/main" id="{36D06124-D275-D47C-0B59-95E44B00647B}"/>
              </a:ext>
            </a:extLst>
          </p:cNvPr>
          <p:cNvCxnSpPr/>
          <p:nvPr/>
        </p:nvCxnSpPr>
        <p:spPr>
          <a:xfrm flipV="1">
            <a:off x="8910566" y="3863801"/>
            <a:ext cx="0" cy="304800"/>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23" name="Straight Connector 22">
            <a:extLst>
              <a:ext uri="{FF2B5EF4-FFF2-40B4-BE49-F238E27FC236}">
                <a16:creationId xmlns:a16="http://schemas.microsoft.com/office/drawing/2014/main" id="{3310B52A-BDDC-ACDA-2B70-D40D591D136D}"/>
              </a:ext>
            </a:extLst>
          </p:cNvPr>
          <p:cNvCxnSpPr>
            <a:cxnSpLocks/>
            <a:endCxn id="8" idx="1"/>
          </p:cNvCxnSpPr>
          <p:nvPr/>
        </p:nvCxnSpPr>
        <p:spPr>
          <a:xfrm>
            <a:off x="5557766" y="3125453"/>
            <a:ext cx="1362060" cy="0"/>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24" name="Straight Connector 23">
            <a:extLst>
              <a:ext uri="{FF2B5EF4-FFF2-40B4-BE49-F238E27FC236}">
                <a16:creationId xmlns:a16="http://schemas.microsoft.com/office/drawing/2014/main" id="{332E8478-4856-0CF1-8CE3-1789A326D00E}"/>
              </a:ext>
            </a:extLst>
          </p:cNvPr>
          <p:cNvCxnSpPr>
            <a:cxnSpLocks/>
            <a:endCxn id="8" idx="2"/>
          </p:cNvCxnSpPr>
          <p:nvPr/>
        </p:nvCxnSpPr>
        <p:spPr>
          <a:xfrm flipV="1">
            <a:off x="7681826" y="3582653"/>
            <a:ext cx="0" cy="281148"/>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25" name="Straight Connector 24">
            <a:extLst>
              <a:ext uri="{FF2B5EF4-FFF2-40B4-BE49-F238E27FC236}">
                <a16:creationId xmlns:a16="http://schemas.microsoft.com/office/drawing/2014/main" id="{3CE372EA-D1BF-4829-2AC5-A849027ACEC8}"/>
              </a:ext>
            </a:extLst>
          </p:cNvPr>
          <p:cNvCxnSpPr>
            <a:stCxn id="11" idx="2"/>
            <a:endCxn id="15" idx="0"/>
          </p:cNvCxnSpPr>
          <p:nvPr/>
        </p:nvCxnSpPr>
        <p:spPr>
          <a:xfrm flipH="1">
            <a:off x="7234166" y="5084138"/>
            <a:ext cx="3313" cy="533400"/>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cxnSp>
        <p:nvCxnSpPr>
          <p:cNvPr id="26" name="Straight Connector 25">
            <a:extLst>
              <a:ext uri="{FF2B5EF4-FFF2-40B4-BE49-F238E27FC236}">
                <a16:creationId xmlns:a16="http://schemas.microsoft.com/office/drawing/2014/main" id="{385713D1-C818-3D3F-328E-6015DCE15AF5}"/>
              </a:ext>
            </a:extLst>
          </p:cNvPr>
          <p:cNvCxnSpPr>
            <a:stCxn id="10" idx="2"/>
            <a:endCxn id="14" idx="0"/>
          </p:cNvCxnSpPr>
          <p:nvPr/>
        </p:nvCxnSpPr>
        <p:spPr>
          <a:xfrm>
            <a:off x="8913879" y="5090764"/>
            <a:ext cx="0" cy="526774"/>
          </a:xfrm>
          <a:prstGeom prst="line">
            <a:avLst/>
          </a:prstGeom>
          <a:ln>
            <a:solidFill>
              <a:schemeClr val="tx1">
                <a:lumMod val="50000"/>
                <a:lumOff val="50000"/>
              </a:schemeClr>
            </a:solidFill>
          </a:ln>
          <a:effectLst/>
        </p:spPr>
        <p:style>
          <a:lnRef idx="1">
            <a:schemeClr val="accent2"/>
          </a:lnRef>
          <a:fillRef idx="2">
            <a:schemeClr val="accent2"/>
          </a:fillRef>
          <a:effectRef idx="1">
            <a:schemeClr val="accent2"/>
          </a:effectRef>
          <a:fontRef idx="minor">
            <a:schemeClr val="dk1"/>
          </a:fontRef>
        </p:style>
      </p:cxnSp>
      <p:sp>
        <p:nvSpPr>
          <p:cNvPr id="27" name="Rectangle 26">
            <a:extLst>
              <a:ext uri="{FF2B5EF4-FFF2-40B4-BE49-F238E27FC236}">
                <a16:creationId xmlns:a16="http://schemas.microsoft.com/office/drawing/2014/main" id="{F8D46DE2-7D3E-1B4B-8991-B4A4EF2DAC28}"/>
              </a:ext>
            </a:extLst>
          </p:cNvPr>
          <p:cNvSpPr/>
          <p:nvPr/>
        </p:nvSpPr>
        <p:spPr>
          <a:xfrm>
            <a:off x="1903479" y="2531438"/>
            <a:ext cx="1524000" cy="914400"/>
          </a:xfrm>
          <a:prstGeom prst="rect">
            <a:avLst/>
          </a:prstGeom>
          <a:ln/>
          <a:effectLst/>
        </p:spPr>
        <p:style>
          <a:lnRef idx="1">
            <a:schemeClr val="dk1"/>
          </a:lnRef>
          <a:fillRef idx="2">
            <a:schemeClr val="dk1"/>
          </a:fillRef>
          <a:effectRef idx="1">
            <a:schemeClr val="dk1"/>
          </a:effectRef>
          <a:fontRef idx="minor">
            <a:schemeClr val="dk1"/>
          </a:fontRef>
        </p:style>
        <p:txBody>
          <a:bodyPr spcFirstLastPara="0" vert="horz" wrap="square" lIns="6350" tIns="6350" rIns="6350" bIns="6350" numCol="1" spcCol="1270" anchor="ctr" anchorCtr="0">
            <a:noAutofit/>
          </a:bodyPr>
          <a:lstStyle/>
          <a:p>
            <a:pPr algn="ctr"/>
            <a:r>
              <a:rPr lang="en-US" sz="1000" dirty="0">
                <a:latin typeface="Franklin Gothic Book" panose="020B0503020102020204" pitchFamily="34" charset="0"/>
              </a:rPr>
              <a:t>Fiscal Specialist II</a:t>
            </a:r>
          </a:p>
          <a:p>
            <a:pPr algn="ctr"/>
            <a:endParaRPr lang="en-US" sz="1000" dirty="0">
              <a:latin typeface="Franklin Gothic Book" panose="020B0503020102020204" pitchFamily="34" charset="0"/>
            </a:endParaRPr>
          </a:p>
          <a:p>
            <a:pPr algn="ctr"/>
            <a:r>
              <a:rPr lang="en-US" sz="1000" dirty="0">
                <a:latin typeface="Franklin Gothic Book" panose="020B0503020102020204" pitchFamily="34" charset="0"/>
              </a:rPr>
              <a:t>Obaro Onokpemuemu</a:t>
            </a:r>
          </a:p>
          <a:p>
            <a:pPr algn="ctr"/>
            <a:r>
              <a:rPr lang="en-US" sz="1000" dirty="0">
                <a:latin typeface="Franklin Gothic Book" panose="020B0503020102020204" pitchFamily="34" charset="0"/>
              </a:rPr>
              <a:t>(Fiscal Shared Services)</a:t>
            </a:r>
          </a:p>
        </p:txBody>
      </p:sp>
      <p:pic>
        <p:nvPicPr>
          <p:cNvPr id="28" name="Picture 27">
            <a:extLst>
              <a:ext uri="{FF2B5EF4-FFF2-40B4-BE49-F238E27FC236}">
                <a16:creationId xmlns:a16="http://schemas.microsoft.com/office/drawing/2014/main" id="{05428F57-802A-3CDE-A3F2-888207933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877" y="5846913"/>
            <a:ext cx="1746804" cy="784466"/>
          </a:xfrm>
          <a:prstGeom prst="rect">
            <a:avLst/>
          </a:prstGeom>
          <a:effectLst/>
        </p:spPr>
      </p:pic>
      <p:cxnSp>
        <p:nvCxnSpPr>
          <p:cNvPr id="29" name="Straight Connector 28">
            <a:extLst>
              <a:ext uri="{FF2B5EF4-FFF2-40B4-BE49-F238E27FC236}">
                <a16:creationId xmlns:a16="http://schemas.microsoft.com/office/drawing/2014/main" id="{E0CD71E8-15B1-A2B6-2C06-D404A108EB3E}"/>
              </a:ext>
            </a:extLst>
          </p:cNvPr>
          <p:cNvCxnSpPr>
            <a:stCxn id="27" idx="3"/>
            <a:endCxn id="7" idx="1"/>
          </p:cNvCxnSpPr>
          <p:nvPr/>
        </p:nvCxnSpPr>
        <p:spPr>
          <a:xfrm flipV="1">
            <a:off x="3427479" y="2264738"/>
            <a:ext cx="1358747" cy="723900"/>
          </a:xfrm>
          <a:prstGeom prst="line">
            <a:avLst/>
          </a:prstGeom>
          <a:ln>
            <a:solidFill>
              <a:schemeClr val="tx1">
                <a:lumMod val="50000"/>
                <a:lumOff val="50000"/>
              </a:schemeClr>
            </a:solidFill>
            <a:prstDash val="dash"/>
          </a:ln>
          <a:effectLst/>
        </p:spPr>
        <p:style>
          <a:lnRef idx="1">
            <a:schemeClr val="accent2"/>
          </a:lnRef>
          <a:fillRef idx="2">
            <a:schemeClr val="accent2"/>
          </a:fillRef>
          <a:effectRef idx="1">
            <a:schemeClr val="accent2"/>
          </a:effectRef>
          <a:fontRef idx="minor">
            <a:schemeClr val="dk1"/>
          </a:fontRef>
        </p:style>
      </p:cxnSp>
    </p:spTree>
    <p:extLst>
      <p:ext uri="{BB962C8B-B14F-4D97-AF65-F5344CB8AC3E}">
        <p14:creationId xmlns:p14="http://schemas.microsoft.com/office/powerpoint/2010/main" val="144878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FC06-D267-41C9-A929-A104E6C13604}"/>
              </a:ext>
            </a:extLst>
          </p:cNvPr>
          <p:cNvSpPr>
            <a:spLocks noGrp="1"/>
          </p:cNvSpPr>
          <p:nvPr>
            <p:ph type="title"/>
          </p:nvPr>
        </p:nvSpPr>
        <p:spPr/>
        <p:txBody>
          <a:bodyPr/>
          <a:lstStyle/>
          <a:p>
            <a:pPr algn="ctr"/>
            <a:r>
              <a:rPr lang="en-US" sz="2885" b="1" dirty="0">
                <a:solidFill>
                  <a:schemeClr val="tx1"/>
                </a:solidFill>
                <a:latin typeface="Arial" panose="020B0604020202020204" pitchFamily="34" charset="0"/>
                <a:cs typeface="Arial" panose="020B0604020202020204" pitchFamily="34" charset="0"/>
              </a:rPr>
              <a:t>Budget Overview</a:t>
            </a:r>
            <a:br>
              <a:rPr lang="en-US" b="1" dirty="0">
                <a:solidFill>
                  <a:schemeClr val="tx1"/>
                </a:solidFill>
                <a:latin typeface="Arial" panose="020B0604020202020204" pitchFamily="34" charset="0"/>
                <a:cs typeface="Arial" panose="020B0604020202020204" pitchFamily="34" charset="0"/>
              </a:rPr>
            </a:br>
            <a:endParaRPr lang="en-US" b="1"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09E0B64-71F5-C84C-2D23-8BF06F615059}"/>
              </a:ext>
            </a:extLst>
          </p:cNvPr>
          <p:cNvSpPr>
            <a:spLocks noGrp="1"/>
          </p:cNvSpPr>
          <p:nvPr>
            <p:ph type="body" idx="1"/>
          </p:nvPr>
        </p:nvSpPr>
        <p:spPr>
          <a:xfrm>
            <a:off x="1823094" y="1904999"/>
            <a:ext cx="7757875" cy="4285407"/>
          </a:xfrm>
        </p:spPr>
        <p:txBody>
          <a:bodyPr/>
          <a:lstStyle/>
          <a:p>
            <a:r>
              <a:rPr lang="en-US" sz="2800" dirty="0">
                <a:latin typeface="Arial" panose="020B0604020202020204" pitchFamily="34" charset="0"/>
                <a:cs typeface="Arial" panose="020B0604020202020204" pitchFamily="34" charset="0"/>
              </a:rPr>
              <a:t>Contracts – 93.4%</a:t>
            </a:r>
          </a:p>
          <a:p>
            <a:pPr marL="813941"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Child and parent supports &amp; services</a:t>
            </a:r>
          </a:p>
          <a:p>
            <a:pPr marL="813941"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Early childhood mental health, inclusive programs</a:t>
            </a:r>
          </a:p>
          <a:p>
            <a:pPr marL="813941"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Child care system and UPK</a:t>
            </a:r>
          </a:p>
          <a:p>
            <a:pPr marL="813941"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Child fatality review</a:t>
            </a:r>
          </a:p>
          <a:p>
            <a:pPr marL="638175" indent="-457200">
              <a:buFont typeface="Arial" panose="020B0604020202020204" pitchFamily="34" charset="0"/>
              <a:buChar char="•"/>
            </a:pPr>
            <a:endParaRPr lang="en-US" sz="2885"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Personnel – 5.2%</a:t>
            </a:r>
          </a:p>
          <a:p>
            <a:pPr marL="638175"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Other (space, security) – 1.4%</a:t>
            </a:r>
          </a:p>
        </p:txBody>
      </p:sp>
      <p:sp>
        <p:nvSpPr>
          <p:cNvPr id="4" name="Rectangle 3">
            <a:extLst>
              <a:ext uri="{FF2B5EF4-FFF2-40B4-BE49-F238E27FC236}">
                <a16:creationId xmlns:a16="http://schemas.microsoft.com/office/drawing/2014/main" id="{8EEA4D17-84C2-E803-6C3E-196019BFE88C}"/>
              </a:ext>
            </a:extLst>
          </p:cNvPr>
          <p:cNvSpPr/>
          <p:nvPr/>
        </p:nvSpPr>
        <p:spPr>
          <a:xfrm>
            <a:off x="7954801" y="8241905"/>
            <a:ext cx="835856" cy="4887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55" dirty="0"/>
              <a:t>3</a:t>
            </a:r>
          </a:p>
        </p:txBody>
      </p:sp>
    </p:spTree>
    <p:extLst>
      <p:ext uri="{BB962C8B-B14F-4D97-AF65-F5344CB8AC3E}">
        <p14:creationId xmlns:p14="http://schemas.microsoft.com/office/powerpoint/2010/main" val="128810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FC06-D267-41C9-A929-A104E6C13604}"/>
              </a:ext>
            </a:extLst>
          </p:cNvPr>
          <p:cNvSpPr>
            <a:spLocks noGrp="1"/>
          </p:cNvSpPr>
          <p:nvPr>
            <p:ph type="title"/>
          </p:nvPr>
        </p:nvSpPr>
        <p:spPr/>
        <p:txBody>
          <a:bodyPr/>
          <a:lstStyle/>
          <a:p>
            <a:pPr algn="ctr"/>
            <a:r>
              <a:rPr lang="en-US" sz="2885" b="1" dirty="0">
                <a:solidFill>
                  <a:schemeClr val="tx1"/>
                </a:solidFill>
                <a:latin typeface="Arial" panose="020B0604020202020204" pitchFamily="34" charset="0"/>
                <a:cs typeface="Arial" panose="020B0604020202020204" pitchFamily="34" charset="0"/>
              </a:rPr>
              <a:t>2024-2025 Strategic Considerations </a:t>
            </a:r>
            <a:br>
              <a:rPr lang="en-US" b="1" dirty="0">
                <a:solidFill>
                  <a:schemeClr val="tx1"/>
                </a:solidFill>
                <a:latin typeface="Arial" panose="020B0604020202020204" pitchFamily="34" charset="0"/>
                <a:cs typeface="Arial" panose="020B0604020202020204" pitchFamily="34" charset="0"/>
              </a:rPr>
            </a:br>
            <a:endParaRPr lang="en-US" b="1"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AA0C2B0-4AAF-76E6-7E3C-7E0093685EBC}"/>
              </a:ext>
            </a:extLst>
          </p:cNvPr>
          <p:cNvSpPr>
            <a:spLocks noGrp="1"/>
          </p:cNvSpPr>
          <p:nvPr>
            <p:ph type="body" idx="1"/>
          </p:nvPr>
        </p:nvSpPr>
        <p:spPr>
          <a:xfrm>
            <a:off x="1823096" y="1844964"/>
            <a:ext cx="6900989" cy="5003817"/>
          </a:xfrm>
        </p:spPr>
        <p:txBody>
          <a:bodyPr/>
          <a:lstStyle/>
          <a:p>
            <a:pPr marL="353282" indent="-353282">
              <a:buFont typeface="+mj-lt"/>
              <a:buAutoNum type="arabicPeriod"/>
            </a:pPr>
            <a:r>
              <a:rPr lang="en-US" sz="2800" dirty="0">
                <a:latin typeface="Arial" panose="020B0604020202020204" pitchFamily="34" charset="0"/>
                <a:cs typeface="Arial" panose="020B0604020202020204" pitchFamily="34" charset="0"/>
              </a:rPr>
              <a:t>Workforce challenges</a:t>
            </a:r>
          </a:p>
          <a:p>
            <a:pPr marL="1218308" lvl="2"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Early childhood education</a:t>
            </a:r>
          </a:p>
          <a:p>
            <a:pPr marL="1218308" lvl="2"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Early childhood mental health (ECMH)</a:t>
            </a:r>
          </a:p>
          <a:p>
            <a:pPr marL="1218308" lvl="2"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Home visiting</a:t>
            </a:r>
          </a:p>
          <a:p>
            <a:pPr marL="1218308" lvl="2" indent="-457200">
              <a:buFont typeface="Arial" panose="020B0604020202020204" pitchFamily="34" charset="0"/>
              <a:buChar char="•"/>
            </a:pPr>
            <a:endParaRPr lang="en-US" sz="2745" dirty="0">
              <a:latin typeface="Arial" panose="020B0604020202020204" pitchFamily="34" charset="0"/>
              <a:cs typeface="Arial" panose="020B0604020202020204" pitchFamily="34" charset="0"/>
            </a:endParaRPr>
          </a:p>
          <a:p>
            <a:pPr marL="353282" indent="-353282">
              <a:buFont typeface="+mj-lt"/>
              <a:buAutoNum type="arabicPeriod"/>
            </a:pPr>
            <a:r>
              <a:rPr lang="en-US" sz="2745" dirty="0">
                <a:latin typeface="Arial" panose="020B0604020202020204" pitchFamily="34" charset="0"/>
                <a:cs typeface="Arial" panose="020B0604020202020204" pitchFamily="34" charset="0"/>
              </a:rPr>
              <a:t>Shifting administration of ECMH system to IIC in 2025</a:t>
            </a:r>
          </a:p>
          <a:p>
            <a:pPr marL="353282" indent="-353282">
              <a:buFont typeface="+mj-lt"/>
              <a:buAutoNum type="arabicPeriod"/>
            </a:pPr>
            <a:endParaRPr lang="en-US" sz="2745" dirty="0">
              <a:latin typeface="Arial" panose="020B0604020202020204" pitchFamily="34" charset="0"/>
              <a:cs typeface="Arial" panose="020B0604020202020204" pitchFamily="34" charset="0"/>
            </a:endParaRPr>
          </a:p>
          <a:p>
            <a:pPr marL="353282" indent="-353282">
              <a:buFont typeface="+mj-lt"/>
              <a:buAutoNum type="arabicPeriod"/>
            </a:pPr>
            <a:r>
              <a:rPr lang="en-US" sz="2745" dirty="0">
                <a:latin typeface="Arial" panose="020B0604020202020204" pitchFamily="34" charset="0"/>
                <a:cs typeface="Arial" panose="020B0604020202020204" pitchFamily="34" charset="0"/>
              </a:rPr>
              <a:t>Strategic planning</a:t>
            </a:r>
          </a:p>
          <a:p>
            <a:pPr marL="761108" lvl="2"/>
            <a:endParaRPr lang="en-US" sz="2745" dirty="0">
              <a:latin typeface="Arial" panose="020B0604020202020204" pitchFamily="34" charset="0"/>
              <a:cs typeface="Arial" panose="020B0604020202020204" pitchFamily="34" charset="0"/>
            </a:endParaRPr>
          </a:p>
          <a:p>
            <a:pPr marL="761108" lvl="2"/>
            <a:endParaRPr lang="en-US" sz="2745" dirty="0">
              <a:latin typeface="Arial" panose="020B0604020202020204" pitchFamily="34" charset="0"/>
              <a:cs typeface="Arial" panose="020B0604020202020204" pitchFamily="34" charset="0"/>
            </a:endParaRPr>
          </a:p>
          <a:p>
            <a:pPr marL="353282" indent="-353282">
              <a:buFont typeface="+mj-lt"/>
              <a:buAutoNum type="arabicPeriod"/>
            </a:pPr>
            <a:endParaRPr 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EEA4D17-84C2-E803-6C3E-196019BFE88C}"/>
              </a:ext>
            </a:extLst>
          </p:cNvPr>
          <p:cNvSpPr/>
          <p:nvPr/>
        </p:nvSpPr>
        <p:spPr>
          <a:xfrm>
            <a:off x="7954801" y="8241905"/>
            <a:ext cx="835856" cy="4887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55" dirty="0"/>
              <a:t>4</a:t>
            </a:r>
          </a:p>
        </p:txBody>
      </p:sp>
    </p:spTree>
    <p:extLst>
      <p:ext uri="{BB962C8B-B14F-4D97-AF65-F5344CB8AC3E}">
        <p14:creationId xmlns:p14="http://schemas.microsoft.com/office/powerpoint/2010/main" val="41023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FC06-D267-41C9-A929-A104E6C13604}"/>
              </a:ext>
            </a:extLst>
          </p:cNvPr>
          <p:cNvSpPr>
            <a:spLocks noGrp="1"/>
          </p:cNvSpPr>
          <p:nvPr>
            <p:ph type="title"/>
          </p:nvPr>
        </p:nvSpPr>
        <p:spPr>
          <a:xfrm>
            <a:off x="1884731" y="2667437"/>
            <a:ext cx="6762249" cy="780659"/>
          </a:xfrm>
        </p:spPr>
        <p:txBody>
          <a:bodyPr/>
          <a:lstStyle/>
          <a:p>
            <a:pPr algn="ctr"/>
            <a:r>
              <a:rPr lang="en-US" sz="2885" b="1" dirty="0">
                <a:solidFill>
                  <a:schemeClr val="tx1"/>
                </a:solidFill>
                <a:latin typeface="Arial" panose="020B0604020202020204" pitchFamily="34" charset="0"/>
                <a:cs typeface="Arial" panose="020B0604020202020204" pitchFamily="34" charset="0"/>
              </a:rPr>
              <a:t>Questions </a:t>
            </a:r>
            <a:br>
              <a:rPr lang="en-US" b="1" dirty="0">
                <a:solidFill>
                  <a:schemeClr val="tx1"/>
                </a:solidFill>
                <a:latin typeface="Arial" panose="020B0604020202020204" pitchFamily="34" charset="0"/>
                <a:cs typeface="Arial" panose="020B0604020202020204" pitchFamily="34" charset="0"/>
              </a:rPr>
            </a:br>
            <a:endParaRPr lang="en-US" b="1"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EEA4D17-84C2-E803-6C3E-196019BFE88C}"/>
              </a:ext>
            </a:extLst>
          </p:cNvPr>
          <p:cNvSpPr/>
          <p:nvPr/>
        </p:nvSpPr>
        <p:spPr>
          <a:xfrm>
            <a:off x="7954801" y="8241905"/>
            <a:ext cx="835856" cy="4887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55" dirty="0"/>
              <a:t>5</a:t>
            </a:r>
          </a:p>
        </p:txBody>
      </p:sp>
    </p:spTree>
    <p:extLst>
      <p:ext uri="{BB962C8B-B14F-4D97-AF65-F5344CB8AC3E}">
        <p14:creationId xmlns:p14="http://schemas.microsoft.com/office/powerpoint/2010/main" val="4251635715"/>
      </p:ext>
    </p:extLst>
  </p:cSld>
  <p:clrMapOvr>
    <a:masterClrMapping/>
  </p:clrMapOvr>
</p:sld>
</file>

<file path=ppt/theme/theme1.xml><?xml version="1.0" encoding="utf-8"?>
<a:theme xmlns:a="http://schemas.openxmlformats.org/drawingml/2006/main" name="Theme3">
  <a:themeElements>
    <a:clrScheme name="Custom 1">
      <a:dk1>
        <a:srgbClr val="000000"/>
      </a:dk1>
      <a:lt1>
        <a:srgbClr val="FFFFFF"/>
      </a:lt1>
      <a:dk2>
        <a:srgbClr val="585858"/>
      </a:dk2>
      <a:lt2>
        <a:srgbClr val="FFFFFF"/>
      </a:lt2>
      <a:accent1>
        <a:srgbClr val="005687"/>
      </a:accent1>
      <a:accent2>
        <a:srgbClr val="FF8200"/>
      </a:accent2>
      <a:accent3>
        <a:srgbClr val="00843D"/>
      </a:accent3>
      <a:accent4>
        <a:srgbClr val="CB2C30"/>
      </a:accent4>
      <a:accent5>
        <a:srgbClr val="FFE730"/>
      </a:accent5>
      <a:accent6>
        <a:srgbClr val="014B79"/>
      </a:accent6>
      <a:hlink>
        <a:srgbClr val="0096F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295579F9-5D5D-4928-A824-4E83B108D0CE}" vid="{990D85DB-33C6-43EF-94B2-9ED04568D8CC}"/>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yahoga_County_ppt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C0A196DD-2104-401A-8385-2AA220D15CAD}" vid="{4925A964-6329-4CEE-99C9-805F62DC4CFC}"/>
    </a:ext>
  </a:extLst>
</a:theme>
</file>

<file path=ppt/theme/theme3.xml><?xml version="1.0" encoding="utf-8"?>
<a:theme xmlns:a="http://schemas.openxmlformats.org/drawingml/2006/main" name="3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C0A196DD-2104-401A-8385-2AA220D15CAD}" vid="{4925A964-6329-4CEE-99C9-805F62DC4CFC}"/>
    </a:ext>
  </a:extLst>
</a:theme>
</file>

<file path=ppt/theme/theme4.xml><?xml version="1.0" encoding="utf-8"?>
<a:theme xmlns:a="http://schemas.openxmlformats.org/drawingml/2006/main" name="2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C0A196DD-2104-401A-8385-2AA220D15CAD}" vid="{4925A964-6329-4CEE-99C9-805F62DC4CFC}"/>
    </a:ext>
  </a:extLst>
</a:theme>
</file>

<file path=ppt/theme/theme5.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C0A196DD-2104-401A-8385-2AA220D15CAD}" vid="{4925A964-6329-4CEE-99C9-805F62DC4CFC}"/>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 Template.2</Template>
  <TotalTime>3118</TotalTime>
  <Words>226</Words>
  <Application>Microsoft Office PowerPoint</Application>
  <PresentationFormat>Custom</PresentationFormat>
  <Paragraphs>60</Paragraphs>
  <Slides>5</Slides>
  <Notes>4</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5</vt:i4>
      </vt:variant>
    </vt:vector>
  </HeadingPairs>
  <TitlesOfParts>
    <vt:vector size="23" baseType="lpstr">
      <vt:lpstr>Arial</vt:lpstr>
      <vt:lpstr>Calibri</vt:lpstr>
      <vt:lpstr>Calibri Light</vt:lpstr>
      <vt:lpstr>Franklin Gothic Book</vt:lpstr>
      <vt:lpstr>Futura Lt BT</vt:lpstr>
      <vt:lpstr>Myriad Pro</vt:lpstr>
      <vt:lpstr>Times New Roman</vt:lpstr>
      <vt:lpstr>Theme3</vt:lpstr>
      <vt:lpstr>4_Theme3</vt:lpstr>
      <vt:lpstr>3_Theme3</vt:lpstr>
      <vt:lpstr>2_Theme3</vt:lpstr>
      <vt:lpstr>1_Theme3</vt:lpstr>
      <vt:lpstr>1_Custom Design</vt:lpstr>
      <vt:lpstr>3_Office Theme</vt:lpstr>
      <vt:lpstr>2_Office Theme</vt:lpstr>
      <vt:lpstr>Custom Design</vt:lpstr>
      <vt:lpstr>1_Office Theme</vt:lpstr>
      <vt:lpstr>Cuyahoga_County_pptnew</vt:lpstr>
      <vt:lpstr>PowerPoint Presentation</vt:lpstr>
      <vt:lpstr>Office of Early Childhood/Invest in Children </vt:lpstr>
      <vt:lpstr>Budget Overview </vt:lpstr>
      <vt:lpstr>2024-2025 Strategic Considerations  </vt:lpstr>
      <vt:lpstr>Questions  </vt:lpstr>
    </vt:vector>
  </TitlesOfParts>
  <Company>Cuyahoga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Pomiecko</dc:creator>
  <cp:lastModifiedBy>Sharon Georgakopoulos</cp:lastModifiedBy>
  <cp:revision>45</cp:revision>
  <cp:lastPrinted>2022-06-08T13:54:07Z</cp:lastPrinted>
  <dcterms:created xsi:type="dcterms:W3CDTF">2016-11-17T20:44:08Z</dcterms:created>
  <dcterms:modified xsi:type="dcterms:W3CDTF">2023-10-20T17:54:16Z</dcterms:modified>
</cp:coreProperties>
</file>