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4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6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7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8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9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10.xml" ContentType="application/vnd.openxmlformats-officedocument.theme+xml"/>
  <Override PartName="/ppt/slideLayouts/slideLayout49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728" r:id="rId2"/>
    <p:sldMasterId id="2147483725" r:id="rId3"/>
    <p:sldMasterId id="2147483722" r:id="rId4"/>
    <p:sldMasterId id="2147483715" r:id="rId5"/>
    <p:sldMasterId id="2147483703" r:id="rId6"/>
    <p:sldMasterId id="2147483671" r:id="rId7"/>
    <p:sldMasterId id="2147483677" r:id="rId8"/>
    <p:sldMasterId id="2147483683" r:id="rId9"/>
    <p:sldMasterId id="2147483695" r:id="rId10"/>
    <p:sldMasterId id="2147483701" r:id="rId11"/>
  </p:sldMasterIdLst>
  <p:notesMasterIdLst>
    <p:notesMasterId r:id="rId18"/>
  </p:notesMasterIdLst>
  <p:sldIdLst>
    <p:sldId id="256" r:id="rId12"/>
    <p:sldId id="257" r:id="rId13"/>
    <p:sldId id="262" r:id="rId14"/>
    <p:sldId id="259" r:id="rId15"/>
    <p:sldId id="261" r:id="rId16"/>
    <p:sldId id="260" r:id="rId17"/>
  </p:sldIdLst>
  <p:sldSz cx="10058400" cy="77724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55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 autoAdjust="0"/>
  </p:normalViewPr>
  <p:slideViewPr>
    <p:cSldViewPr snapToGrid="0">
      <p:cViewPr varScale="1">
        <p:scale>
          <a:sx n="99" d="100"/>
          <a:sy n="99" d="100"/>
        </p:scale>
        <p:origin x="72" y="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189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10" Type="http://schemas.openxmlformats.org/officeDocument/2006/relationships/slideMaster" Target="slideMasters/slideMaster10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27" cy="350807"/>
          </a:xfrm>
          <a:prstGeom prst="rect">
            <a:avLst/>
          </a:prstGeom>
        </p:spPr>
        <p:txBody>
          <a:bodyPr vert="horz" lIns="83622" tIns="41811" rIns="83622" bIns="4181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907" y="0"/>
            <a:ext cx="4029027" cy="350807"/>
          </a:xfrm>
          <a:prstGeom prst="rect">
            <a:avLst/>
          </a:prstGeom>
        </p:spPr>
        <p:txBody>
          <a:bodyPr vert="horz" lIns="83622" tIns="41811" rIns="83622" bIns="41811" rtlCol="0"/>
          <a:lstStyle>
            <a:lvl1pPr algn="r">
              <a:defRPr sz="1100"/>
            </a:lvl1pPr>
          </a:lstStyle>
          <a:p>
            <a:fld id="{0198456A-8632-45EB-ABDD-E7230466763A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17850" y="876300"/>
            <a:ext cx="3060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622" tIns="41811" rIns="83622" bIns="418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27" y="3373469"/>
            <a:ext cx="7435946" cy="2760631"/>
          </a:xfrm>
          <a:prstGeom prst="rect">
            <a:avLst/>
          </a:prstGeom>
        </p:spPr>
        <p:txBody>
          <a:bodyPr vert="horz" lIns="83622" tIns="41811" rIns="83622" bIns="418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94"/>
            <a:ext cx="4029027" cy="350806"/>
          </a:xfrm>
          <a:prstGeom prst="rect">
            <a:avLst/>
          </a:prstGeom>
        </p:spPr>
        <p:txBody>
          <a:bodyPr vert="horz" lIns="83622" tIns="41811" rIns="83622" bIns="4181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907" y="6659594"/>
            <a:ext cx="4029027" cy="350806"/>
          </a:xfrm>
          <a:prstGeom prst="rect">
            <a:avLst/>
          </a:prstGeom>
        </p:spPr>
        <p:txBody>
          <a:bodyPr vert="horz" lIns="83622" tIns="41811" rIns="83622" bIns="41811" rtlCol="0" anchor="b"/>
          <a:lstStyle>
            <a:lvl1pPr algn="r">
              <a:defRPr sz="1100"/>
            </a:lvl1pPr>
          </a:lstStyle>
          <a:p>
            <a:fld id="{56F24B6C-C996-44FB-B9E6-84583DCC3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10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24B6C-C996-44FB-B9E6-84583DCC3F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63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4B6C-C996-44FB-B9E6-84583DCC3FC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10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4B6C-C996-44FB-B9E6-84583DCC3FC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18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4B6C-C996-44FB-B9E6-84583DCC3FC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57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F24B6C-C996-44FB-B9E6-84583DCC3FC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1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0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312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944868"/>
            <a:ext cx="10058400" cy="828040"/>
          </a:xfrm>
          <a:custGeom>
            <a:avLst/>
            <a:gdLst/>
            <a:ahLst/>
            <a:cxnLst/>
            <a:rect l="l" t="t" r="r" b="b"/>
            <a:pathLst>
              <a:path w="10058400" h="828040">
                <a:moveTo>
                  <a:pt x="0" y="827531"/>
                </a:moveTo>
                <a:lnTo>
                  <a:pt x="10058400" y="827531"/>
                </a:lnTo>
                <a:lnTo>
                  <a:pt x="10058400" y="0"/>
                </a:lnTo>
                <a:lnTo>
                  <a:pt x="0" y="0"/>
                </a:lnTo>
                <a:lnTo>
                  <a:pt x="0" y="827531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8796530" y="7077196"/>
            <a:ext cx="566445" cy="566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1" y="0"/>
            <a:ext cx="2811145" cy="1760220"/>
          </a:xfrm>
          <a:custGeom>
            <a:avLst/>
            <a:gdLst/>
            <a:ahLst/>
            <a:cxnLst/>
            <a:rect l="l" t="t" r="r" b="b"/>
            <a:pathLst>
              <a:path w="2811145" h="1760220">
                <a:moveTo>
                  <a:pt x="2811125" y="0"/>
                </a:moveTo>
                <a:lnTo>
                  <a:pt x="0" y="0"/>
                </a:lnTo>
                <a:lnTo>
                  <a:pt x="0" y="1759925"/>
                </a:lnTo>
                <a:lnTo>
                  <a:pt x="343912" y="1485065"/>
                </a:lnTo>
                <a:lnTo>
                  <a:pt x="1120422" y="914196"/>
                </a:lnTo>
                <a:lnTo>
                  <a:pt x="1921256" y="414304"/>
                </a:lnTo>
                <a:lnTo>
                  <a:pt x="2535215" y="96839"/>
                </a:lnTo>
                <a:lnTo>
                  <a:pt x="281112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bk object 19"/>
          <p:cNvSpPr/>
          <p:nvPr/>
        </p:nvSpPr>
        <p:spPr>
          <a:xfrm>
            <a:off x="1217955" y="0"/>
            <a:ext cx="2059939" cy="887094"/>
          </a:xfrm>
          <a:custGeom>
            <a:avLst/>
            <a:gdLst/>
            <a:ahLst/>
            <a:cxnLst/>
            <a:rect l="l" t="t" r="r" b="b"/>
            <a:pathLst>
              <a:path w="2059939" h="887094">
                <a:moveTo>
                  <a:pt x="2059526" y="0"/>
                </a:moveTo>
                <a:lnTo>
                  <a:pt x="1606776" y="0"/>
                </a:lnTo>
                <a:lnTo>
                  <a:pt x="1582770" y="9953"/>
                </a:lnTo>
                <a:lnTo>
                  <a:pt x="1486765" y="51116"/>
                </a:lnTo>
                <a:lnTo>
                  <a:pt x="1390025" y="94370"/>
                </a:lnTo>
                <a:lnTo>
                  <a:pt x="1292623" y="139655"/>
                </a:lnTo>
                <a:lnTo>
                  <a:pt x="1194634" y="186914"/>
                </a:lnTo>
                <a:lnTo>
                  <a:pt x="1096132" y="236088"/>
                </a:lnTo>
                <a:lnTo>
                  <a:pt x="997192" y="287120"/>
                </a:lnTo>
                <a:lnTo>
                  <a:pt x="897887" y="339951"/>
                </a:lnTo>
                <a:lnTo>
                  <a:pt x="798292" y="394522"/>
                </a:lnTo>
                <a:lnTo>
                  <a:pt x="698481" y="450776"/>
                </a:lnTo>
                <a:lnTo>
                  <a:pt x="598528" y="508654"/>
                </a:lnTo>
                <a:lnTo>
                  <a:pt x="498509" y="568098"/>
                </a:lnTo>
                <a:lnTo>
                  <a:pt x="398496" y="629050"/>
                </a:lnTo>
                <a:lnTo>
                  <a:pt x="298564" y="691451"/>
                </a:lnTo>
                <a:lnTo>
                  <a:pt x="198788" y="755243"/>
                </a:lnTo>
                <a:lnTo>
                  <a:pt x="99242" y="820368"/>
                </a:lnTo>
                <a:lnTo>
                  <a:pt x="0" y="886767"/>
                </a:lnTo>
                <a:lnTo>
                  <a:pt x="50739" y="853621"/>
                </a:lnTo>
                <a:lnTo>
                  <a:pt x="101590" y="821055"/>
                </a:lnTo>
                <a:lnTo>
                  <a:pt x="152544" y="789068"/>
                </a:lnTo>
                <a:lnTo>
                  <a:pt x="203589" y="757661"/>
                </a:lnTo>
                <a:lnTo>
                  <a:pt x="254714" y="726832"/>
                </a:lnTo>
                <a:lnTo>
                  <a:pt x="305909" y="696582"/>
                </a:lnTo>
                <a:lnTo>
                  <a:pt x="357163" y="666911"/>
                </a:lnTo>
                <a:lnTo>
                  <a:pt x="408465" y="637817"/>
                </a:lnTo>
                <a:lnTo>
                  <a:pt x="459805" y="609301"/>
                </a:lnTo>
                <a:lnTo>
                  <a:pt x="511171" y="581363"/>
                </a:lnTo>
                <a:lnTo>
                  <a:pt x="562554" y="554003"/>
                </a:lnTo>
                <a:lnTo>
                  <a:pt x="613942" y="527219"/>
                </a:lnTo>
                <a:lnTo>
                  <a:pt x="665324" y="501012"/>
                </a:lnTo>
                <a:lnTo>
                  <a:pt x="716690" y="475381"/>
                </a:lnTo>
                <a:lnTo>
                  <a:pt x="768030" y="450326"/>
                </a:lnTo>
                <a:lnTo>
                  <a:pt x="819332" y="425848"/>
                </a:lnTo>
                <a:lnTo>
                  <a:pt x="870585" y="401945"/>
                </a:lnTo>
                <a:lnTo>
                  <a:pt x="921780" y="378617"/>
                </a:lnTo>
                <a:lnTo>
                  <a:pt x="972905" y="355865"/>
                </a:lnTo>
                <a:lnTo>
                  <a:pt x="1023949" y="333687"/>
                </a:lnTo>
                <a:lnTo>
                  <a:pt x="1074902" y="312084"/>
                </a:lnTo>
                <a:lnTo>
                  <a:pt x="1125754" y="291055"/>
                </a:lnTo>
                <a:lnTo>
                  <a:pt x="1176492" y="270600"/>
                </a:lnTo>
                <a:lnTo>
                  <a:pt x="1227108" y="250719"/>
                </a:lnTo>
                <a:lnTo>
                  <a:pt x="1277589" y="231412"/>
                </a:lnTo>
                <a:lnTo>
                  <a:pt x="1327925" y="212677"/>
                </a:lnTo>
                <a:lnTo>
                  <a:pt x="1378105" y="194515"/>
                </a:lnTo>
                <a:lnTo>
                  <a:pt x="1428120" y="176926"/>
                </a:lnTo>
                <a:lnTo>
                  <a:pt x="1477957" y="159910"/>
                </a:lnTo>
                <a:lnTo>
                  <a:pt x="1527607" y="143465"/>
                </a:lnTo>
                <a:lnTo>
                  <a:pt x="1577058" y="127592"/>
                </a:lnTo>
                <a:lnTo>
                  <a:pt x="1626300" y="112291"/>
                </a:lnTo>
                <a:lnTo>
                  <a:pt x="1675322" y="97561"/>
                </a:lnTo>
                <a:lnTo>
                  <a:pt x="1724113" y="83402"/>
                </a:lnTo>
                <a:lnTo>
                  <a:pt x="1772663" y="69814"/>
                </a:lnTo>
                <a:lnTo>
                  <a:pt x="1820961" y="56796"/>
                </a:lnTo>
                <a:lnTo>
                  <a:pt x="1868996" y="44348"/>
                </a:lnTo>
                <a:lnTo>
                  <a:pt x="1916757" y="32471"/>
                </a:lnTo>
                <a:lnTo>
                  <a:pt x="1964234" y="21162"/>
                </a:lnTo>
                <a:lnTo>
                  <a:pt x="2011416" y="10424"/>
                </a:lnTo>
                <a:lnTo>
                  <a:pt x="2059526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2865120" cy="1784350"/>
          </a:xfrm>
          <a:custGeom>
            <a:avLst/>
            <a:gdLst/>
            <a:ahLst/>
            <a:cxnLst/>
            <a:rect l="l" t="t" r="r" b="b"/>
            <a:pathLst>
              <a:path w="2865120" h="1784350">
                <a:moveTo>
                  <a:pt x="2311929" y="242693"/>
                </a:moveTo>
                <a:lnTo>
                  <a:pt x="2265657" y="265540"/>
                </a:lnTo>
                <a:lnTo>
                  <a:pt x="2166183" y="315953"/>
                </a:lnTo>
                <a:lnTo>
                  <a:pt x="2066380" y="368250"/>
                </a:lnTo>
                <a:lnTo>
                  <a:pt x="1966323" y="422387"/>
                </a:lnTo>
                <a:lnTo>
                  <a:pt x="1866087" y="478318"/>
                </a:lnTo>
                <a:lnTo>
                  <a:pt x="1765746" y="536000"/>
                </a:lnTo>
                <a:lnTo>
                  <a:pt x="1665375" y="595387"/>
                </a:lnTo>
                <a:lnTo>
                  <a:pt x="1565048" y="656435"/>
                </a:lnTo>
                <a:lnTo>
                  <a:pt x="1464840" y="719100"/>
                </a:lnTo>
                <a:lnTo>
                  <a:pt x="1364825" y="783337"/>
                </a:lnTo>
                <a:lnTo>
                  <a:pt x="1265078" y="849102"/>
                </a:lnTo>
                <a:lnTo>
                  <a:pt x="839160" y="1139029"/>
                </a:lnTo>
                <a:lnTo>
                  <a:pt x="583826" y="1317830"/>
                </a:lnTo>
                <a:lnTo>
                  <a:pt x="414415" y="1439988"/>
                </a:lnTo>
                <a:lnTo>
                  <a:pt x="288801" y="1532976"/>
                </a:lnTo>
                <a:lnTo>
                  <a:pt x="206082" y="1595558"/>
                </a:lnTo>
                <a:lnTo>
                  <a:pt x="124391" y="1658575"/>
                </a:lnTo>
                <a:lnTo>
                  <a:pt x="43907" y="1721995"/>
                </a:lnTo>
                <a:lnTo>
                  <a:pt x="0" y="1757231"/>
                </a:lnTo>
                <a:lnTo>
                  <a:pt x="0" y="1783960"/>
                </a:lnTo>
                <a:lnTo>
                  <a:pt x="158266" y="1661399"/>
                </a:lnTo>
                <a:lnTo>
                  <a:pt x="330601" y="1530879"/>
                </a:lnTo>
                <a:lnTo>
                  <a:pt x="507155" y="1400207"/>
                </a:lnTo>
                <a:lnTo>
                  <a:pt x="687370" y="1269928"/>
                </a:lnTo>
                <a:lnTo>
                  <a:pt x="870689" y="1140588"/>
                </a:lnTo>
                <a:lnTo>
                  <a:pt x="1056554" y="1012732"/>
                </a:lnTo>
                <a:lnTo>
                  <a:pt x="1244407" y="886905"/>
                </a:lnTo>
                <a:lnTo>
                  <a:pt x="1433690" y="763653"/>
                </a:lnTo>
                <a:lnTo>
                  <a:pt x="1623847" y="643521"/>
                </a:lnTo>
                <a:lnTo>
                  <a:pt x="1766702" y="555798"/>
                </a:lnTo>
                <a:lnTo>
                  <a:pt x="1909499" y="470366"/>
                </a:lnTo>
                <a:lnTo>
                  <a:pt x="2052003" y="387457"/>
                </a:lnTo>
                <a:lnTo>
                  <a:pt x="2193979" y="307299"/>
                </a:lnTo>
                <a:lnTo>
                  <a:pt x="2311929" y="242693"/>
                </a:lnTo>
                <a:close/>
              </a:path>
              <a:path w="2865120" h="1784350">
                <a:moveTo>
                  <a:pt x="2864783" y="0"/>
                </a:moveTo>
                <a:lnTo>
                  <a:pt x="2791768" y="0"/>
                </a:lnTo>
                <a:lnTo>
                  <a:pt x="2706233" y="40651"/>
                </a:lnTo>
                <a:lnTo>
                  <a:pt x="2614383" y="85639"/>
                </a:lnTo>
                <a:lnTo>
                  <a:pt x="2521879" y="132260"/>
                </a:lnTo>
                <a:lnTo>
                  <a:pt x="2428792" y="180444"/>
                </a:lnTo>
                <a:lnTo>
                  <a:pt x="2311929" y="242693"/>
                </a:lnTo>
                <a:lnTo>
                  <a:pt x="2414090" y="193550"/>
                </a:lnTo>
                <a:lnTo>
                  <a:pt x="2512418" y="148041"/>
                </a:lnTo>
                <a:lnTo>
                  <a:pt x="2610156" y="104572"/>
                </a:lnTo>
                <a:lnTo>
                  <a:pt x="2707231" y="63187"/>
                </a:lnTo>
                <a:lnTo>
                  <a:pt x="2803567" y="23931"/>
                </a:lnTo>
                <a:lnTo>
                  <a:pt x="2864783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2802255" cy="1788160"/>
          </a:xfrm>
          <a:custGeom>
            <a:avLst/>
            <a:gdLst/>
            <a:ahLst/>
            <a:cxnLst/>
            <a:rect l="l" t="t" r="r" b="b"/>
            <a:pathLst>
              <a:path w="2802255" h="1788160">
                <a:moveTo>
                  <a:pt x="2802187" y="0"/>
                </a:moveTo>
                <a:lnTo>
                  <a:pt x="2570461" y="0"/>
                </a:lnTo>
                <a:lnTo>
                  <a:pt x="2534563" y="19087"/>
                </a:lnTo>
                <a:lnTo>
                  <a:pt x="2444144" y="68173"/>
                </a:lnTo>
                <a:lnTo>
                  <a:pt x="2353346" y="118772"/>
                </a:lnTo>
                <a:lnTo>
                  <a:pt x="2262224" y="170818"/>
                </a:lnTo>
                <a:lnTo>
                  <a:pt x="2170829" y="224245"/>
                </a:lnTo>
                <a:lnTo>
                  <a:pt x="2033343" y="306831"/>
                </a:lnTo>
                <a:lnTo>
                  <a:pt x="1895542" y="392152"/>
                </a:lnTo>
                <a:lnTo>
                  <a:pt x="1757606" y="479986"/>
                </a:lnTo>
                <a:lnTo>
                  <a:pt x="1619713" y="570108"/>
                </a:lnTo>
                <a:lnTo>
                  <a:pt x="1482043" y="662296"/>
                </a:lnTo>
                <a:lnTo>
                  <a:pt x="1344774" y="756326"/>
                </a:lnTo>
                <a:lnTo>
                  <a:pt x="1162681" y="884178"/>
                </a:lnTo>
                <a:lnTo>
                  <a:pt x="982043" y="1014380"/>
                </a:lnTo>
                <a:lnTo>
                  <a:pt x="803285" y="1146400"/>
                </a:lnTo>
                <a:lnTo>
                  <a:pt x="626830" y="1279711"/>
                </a:lnTo>
                <a:lnTo>
                  <a:pt x="410145" y="1447356"/>
                </a:lnTo>
                <a:lnTo>
                  <a:pt x="198550" y="1615157"/>
                </a:lnTo>
                <a:lnTo>
                  <a:pt x="0" y="1776242"/>
                </a:lnTo>
                <a:lnTo>
                  <a:pt x="0" y="1788051"/>
                </a:lnTo>
                <a:lnTo>
                  <a:pt x="163765" y="1660610"/>
                </a:lnTo>
                <a:lnTo>
                  <a:pt x="334661" y="1530506"/>
                </a:lnTo>
                <a:lnTo>
                  <a:pt x="509376" y="1400477"/>
                </a:lnTo>
                <a:lnTo>
                  <a:pt x="687433" y="1271039"/>
                </a:lnTo>
                <a:lnTo>
                  <a:pt x="868355" y="1142705"/>
                </a:lnTo>
                <a:lnTo>
                  <a:pt x="1051667" y="1015991"/>
                </a:lnTo>
                <a:lnTo>
                  <a:pt x="1236891" y="891410"/>
                </a:lnTo>
                <a:lnTo>
                  <a:pt x="1423550" y="769477"/>
                </a:lnTo>
                <a:lnTo>
                  <a:pt x="1564200" y="680074"/>
                </a:lnTo>
                <a:lnTo>
                  <a:pt x="1705189" y="592668"/>
                </a:lnTo>
                <a:lnTo>
                  <a:pt x="1846314" y="507474"/>
                </a:lnTo>
                <a:lnTo>
                  <a:pt x="1987376" y="424710"/>
                </a:lnTo>
                <a:lnTo>
                  <a:pt x="2128173" y="344593"/>
                </a:lnTo>
                <a:lnTo>
                  <a:pt x="2268505" y="267340"/>
                </a:lnTo>
                <a:lnTo>
                  <a:pt x="2408169" y="193168"/>
                </a:lnTo>
                <a:lnTo>
                  <a:pt x="2500808" y="145538"/>
                </a:lnTo>
                <a:lnTo>
                  <a:pt x="2593003" y="99439"/>
                </a:lnTo>
                <a:lnTo>
                  <a:pt x="2684692" y="54934"/>
                </a:lnTo>
                <a:lnTo>
                  <a:pt x="2775816" y="12088"/>
                </a:lnTo>
                <a:lnTo>
                  <a:pt x="2802187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2" name="bk object 22"/>
          <p:cNvSpPr/>
          <p:nvPr/>
        </p:nvSpPr>
        <p:spPr>
          <a:xfrm>
            <a:off x="0" y="2"/>
            <a:ext cx="2587625" cy="1784985"/>
          </a:xfrm>
          <a:custGeom>
            <a:avLst/>
            <a:gdLst/>
            <a:ahLst/>
            <a:cxnLst/>
            <a:rect l="l" t="t" r="r" b="b"/>
            <a:pathLst>
              <a:path w="2587625" h="1784985">
                <a:moveTo>
                  <a:pt x="2587575" y="0"/>
                </a:moveTo>
                <a:lnTo>
                  <a:pt x="2282262" y="0"/>
                </a:lnTo>
                <a:lnTo>
                  <a:pt x="2250696" y="19826"/>
                </a:lnTo>
                <a:lnTo>
                  <a:pt x="2116075" y="106079"/>
                </a:lnTo>
                <a:lnTo>
                  <a:pt x="1980692" y="195301"/>
                </a:lnTo>
                <a:lnTo>
                  <a:pt x="1844716" y="287317"/>
                </a:lnTo>
                <a:lnTo>
                  <a:pt x="1708312" y="381952"/>
                </a:lnTo>
                <a:lnTo>
                  <a:pt x="1571650" y="479031"/>
                </a:lnTo>
                <a:lnTo>
                  <a:pt x="1434896" y="578377"/>
                </a:lnTo>
                <a:lnTo>
                  <a:pt x="1298218" y="679816"/>
                </a:lnTo>
                <a:lnTo>
                  <a:pt x="1161784" y="783172"/>
                </a:lnTo>
                <a:lnTo>
                  <a:pt x="980442" y="923737"/>
                </a:lnTo>
                <a:lnTo>
                  <a:pt x="845327" y="1030807"/>
                </a:lnTo>
                <a:lnTo>
                  <a:pt x="666318" y="1175713"/>
                </a:lnTo>
                <a:lnTo>
                  <a:pt x="489134" y="1322572"/>
                </a:ln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84621"/>
                </a:lnTo>
                <a:lnTo>
                  <a:pt x="317360" y="1529265"/>
                </a:lnTo>
                <a:lnTo>
                  <a:pt x="564092" y="1335282"/>
                </a:lnTo>
                <a:lnTo>
                  <a:pt x="772655" y="1175100"/>
                </a:lnTo>
                <a:lnTo>
                  <a:pt x="941257" y="1048504"/>
                </a:lnTo>
                <a:lnTo>
                  <a:pt x="1111382" y="923659"/>
                </a:lnTo>
                <a:lnTo>
                  <a:pt x="1282579" y="801216"/>
                </a:lnTo>
                <a:lnTo>
                  <a:pt x="1411824" y="711051"/>
                </a:lnTo>
                <a:lnTo>
                  <a:pt x="1541666" y="622561"/>
                </a:lnTo>
                <a:lnTo>
                  <a:pt x="1672049" y="535921"/>
                </a:lnTo>
                <a:lnTo>
                  <a:pt x="1802920" y="451308"/>
                </a:lnTo>
                <a:lnTo>
                  <a:pt x="1934223" y="368898"/>
                </a:lnTo>
                <a:lnTo>
                  <a:pt x="2021972" y="315268"/>
                </a:lnTo>
                <a:lnTo>
                  <a:pt x="2109873" y="262748"/>
                </a:lnTo>
                <a:lnTo>
                  <a:pt x="2197910" y="211389"/>
                </a:lnTo>
                <a:lnTo>
                  <a:pt x="2286066" y="161244"/>
                </a:lnTo>
                <a:lnTo>
                  <a:pt x="2374326" y="112365"/>
                </a:lnTo>
                <a:lnTo>
                  <a:pt x="2462672" y="64804"/>
                </a:lnTo>
                <a:lnTo>
                  <a:pt x="2551090" y="18613"/>
                </a:lnTo>
                <a:lnTo>
                  <a:pt x="2587575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3" name="bk object 23"/>
          <p:cNvSpPr/>
          <p:nvPr/>
        </p:nvSpPr>
        <p:spPr>
          <a:xfrm>
            <a:off x="0" y="2"/>
            <a:ext cx="2282825" cy="1750695"/>
          </a:xfrm>
          <a:custGeom>
            <a:avLst/>
            <a:gdLst/>
            <a:ahLst/>
            <a:cxnLst/>
            <a:rect l="l" t="t" r="r" b="b"/>
            <a:pathLst>
              <a:path w="2282825" h="1750695">
                <a:moveTo>
                  <a:pt x="418878" y="1381779"/>
                </a:move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50302"/>
                </a:lnTo>
                <a:lnTo>
                  <a:pt x="279990" y="1502630"/>
                </a:lnTo>
                <a:lnTo>
                  <a:pt x="418878" y="1381779"/>
                </a:lnTo>
                <a:close/>
              </a:path>
              <a:path w="2282825" h="1750695">
                <a:moveTo>
                  <a:pt x="2282262" y="0"/>
                </a:moveTo>
                <a:lnTo>
                  <a:pt x="2148367" y="0"/>
                </a:lnTo>
                <a:lnTo>
                  <a:pt x="1978343" y="124217"/>
                </a:lnTo>
                <a:lnTo>
                  <a:pt x="1799766" y="257826"/>
                </a:lnTo>
                <a:lnTo>
                  <a:pt x="1620233" y="395179"/>
                </a:lnTo>
                <a:lnTo>
                  <a:pt x="1395027" y="571500"/>
                </a:lnTo>
                <a:lnTo>
                  <a:pt x="1169606" y="752208"/>
                </a:lnTo>
                <a:lnTo>
                  <a:pt x="944681" y="936488"/>
                </a:lnTo>
                <a:lnTo>
                  <a:pt x="676427" y="1161194"/>
                </a:lnTo>
                <a:lnTo>
                  <a:pt x="418878" y="1381779"/>
                </a:lnTo>
                <a:lnTo>
                  <a:pt x="577473" y="1248924"/>
                </a:lnTo>
                <a:lnTo>
                  <a:pt x="755619" y="1102990"/>
                </a:lnTo>
                <a:lnTo>
                  <a:pt x="935390" y="959216"/>
                </a:lnTo>
                <a:lnTo>
                  <a:pt x="1116389" y="818020"/>
                </a:lnTo>
                <a:lnTo>
                  <a:pt x="1252705" y="714063"/>
                </a:lnTo>
                <a:lnTo>
                  <a:pt x="1389320" y="611966"/>
                </a:lnTo>
                <a:lnTo>
                  <a:pt x="1526067" y="511903"/>
                </a:lnTo>
                <a:lnTo>
                  <a:pt x="1662779" y="414049"/>
                </a:lnTo>
                <a:lnTo>
                  <a:pt x="1799287" y="318580"/>
                </a:lnTo>
                <a:lnTo>
                  <a:pt x="1935425" y="225671"/>
                </a:lnTo>
                <a:lnTo>
                  <a:pt x="2071024" y="135498"/>
                </a:lnTo>
                <a:lnTo>
                  <a:pt x="2205917" y="48236"/>
                </a:lnTo>
                <a:lnTo>
                  <a:pt x="2282262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4" name="bk object 24"/>
          <p:cNvSpPr/>
          <p:nvPr/>
        </p:nvSpPr>
        <p:spPr>
          <a:xfrm>
            <a:off x="0" y="0"/>
            <a:ext cx="1948180" cy="1743710"/>
          </a:xfrm>
          <a:custGeom>
            <a:avLst/>
            <a:gdLst/>
            <a:ahLst/>
            <a:cxnLst/>
            <a:rect l="l" t="t" r="r" b="b"/>
            <a:pathLst>
              <a:path w="1948180" h="1743710">
                <a:moveTo>
                  <a:pt x="1947919" y="0"/>
                </a:moveTo>
                <a:lnTo>
                  <a:pt x="1917909" y="0"/>
                </a:lnTo>
                <a:lnTo>
                  <a:pt x="662601" y="1123874"/>
                </a:lnTo>
                <a:lnTo>
                  <a:pt x="343088" y="1414479"/>
                </a:lnTo>
                <a:lnTo>
                  <a:pt x="0" y="1731988"/>
                </a:lnTo>
                <a:lnTo>
                  <a:pt x="0" y="1743287"/>
                </a:lnTo>
                <a:lnTo>
                  <a:pt x="673126" y="1123867"/>
                </a:lnTo>
                <a:lnTo>
                  <a:pt x="1102602" y="735262"/>
                </a:lnTo>
                <a:lnTo>
                  <a:pt x="1405087" y="466761"/>
                </a:lnTo>
                <a:lnTo>
                  <a:pt x="1664072" y="241318"/>
                </a:lnTo>
                <a:lnTo>
                  <a:pt x="1878863" y="58080"/>
                </a:lnTo>
                <a:lnTo>
                  <a:pt x="19479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7521" y="923618"/>
            <a:ext cx="6563359" cy="38989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1769474" y="1905000"/>
            <a:ext cx="6519453" cy="2032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</a:defRPr>
            </a:lvl1pPr>
          </a:lstStyle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lang="en-US" sz="1200" dirty="0">
                <a:solidFill>
                  <a:srgbClr val="008236"/>
                </a:solidFill>
                <a:latin typeface="Myriad Pro"/>
                <a:cs typeface="Myriad Pro"/>
              </a:rPr>
              <a:t>SUB HEADING</a:t>
            </a:r>
            <a:r>
              <a:rPr lang="en-US" sz="1200" spc="-100" dirty="0">
                <a:solidFill>
                  <a:srgbClr val="008236"/>
                </a:solidFill>
                <a:latin typeface="Myriad Pro"/>
                <a:cs typeface="Myriad Pro"/>
              </a:rPr>
              <a:t> </a:t>
            </a:r>
            <a:r>
              <a:rPr lang="en-US" sz="1200" dirty="0">
                <a:solidFill>
                  <a:srgbClr val="008236"/>
                </a:solidFill>
                <a:latin typeface="Myriad Pro"/>
                <a:cs typeface="Myriad Pro"/>
              </a:rPr>
              <a:t>ONE</a:t>
            </a:r>
            <a:endParaRPr lang="en-US" sz="1200" dirty="0">
              <a:latin typeface="Myriad Pro"/>
              <a:cs typeface="Myriad Pro"/>
            </a:endParaRPr>
          </a:p>
          <a:p>
            <a:pPr marL="241300" marR="5080">
              <a:lnSpc>
                <a:spcPct val="100000"/>
              </a:lnSpc>
            </a:pP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Opes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sed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nonummy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tation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augue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pecus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. </a:t>
            </a:r>
            <a:r>
              <a:rPr lang="en-US" sz="1200" spc="-10" dirty="0" err="1">
                <a:solidFill>
                  <a:srgbClr val="545656"/>
                </a:solidFill>
                <a:latin typeface="Myriad Pro"/>
                <a:cs typeface="Myriad Pro"/>
              </a:rPr>
              <a:t>Venio</a:t>
            </a:r>
            <a:r>
              <a:rPr lang="en-US" sz="1200" spc="-1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regula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ea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fatua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incassum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.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Nisl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quia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et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aliquip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,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scisco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10" dirty="0" err="1">
                <a:solidFill>
                  <a:srgbClr val="545656"/>
                </a:solidFill>
                <a:latin typeface="Myriad Pro"/>
                <a:cs typeface="Myriad Pro"/>
              </a:rPr>
              <a:t>roto</a:t>
            </a:r>
            <a:r>
              <a:rPr lang="en-US" sz="1200" spc="-1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minim</a:t>
            </a:r>
            <a:r>
              <a:rPr lang="en-US" sz="1200" spc="-3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ali</a:t>
            </a:r>
            <a:endParaRPr lang="en-US" sz="1200" dirty="0">
              <a:latin typeface="Myriad Pro"/>
              <a:cs typeface="Myriad Pro"/>
            </a:endParaRPr>
          </a:p>
          <a:p>
            <a:pPr>
              <a:lnSpc>
                <a:spcPct val="100000"/>
              </a:lnSpc>
            </a:pPr>
            <a:endParaRPr lang="en-US" sz="1250" dirty="0">
              <a:latin typeface="Times New Roman"/>
              <a:cs typeface="Times New Roman"/>
            </a:endParaRPr>
          </a:p>
          <a:p>
            <a:pPr lvl="0"/>
            <a:endParaRPr lang="en-US" dirty="0"/>
          </a:p>
        </p:txBody>
      </p:sp>
      <p:sp>
        <p:nvSpPr>
          <p:cNvPr id="13" name="object 4"/>
          <p:cNvSpPr txBox="1"/>
          <p:nvPr userDrawn="1"/>
        </p:nvSpPr>
        <p:spPr>
          <a:xfrm>
            <a:off x="6863588" y="7253351"/>
            <a:ext cx="87820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Cuyahoga</a:t>
            </a:r>
            <a:r>
              <a:rPr sz="900" spc="-6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County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14" name="object 5"/>
          <p:cNvSpPr txBox="1"/>
          <p:nvPr userDrawn="1"/>
        </p:nvSpPr>
        <p:spPr>
          <a:xfrm>
            <a:off x="7808037" y="7253351"/>
            <a:ext cx="93916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900" spc="-15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900" spc="-14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900" dirty="0">
              <a:latin typeface="Myriad Pro"/>
              <a:cs typeface="Myriad Pro"/>
            </a:endParaRPr>
          </a:p>
        </p:txBody>
      </p:sp>
      <p:sp>
        <p:nvSpPr>
          <p:cNvPr id="15" name="object 6"/>
          <p:cNvSpPr/>
          <p:nvPr userDrawn="1"/>
        </p:nvSpPr>
        <p:spPr>
          <a:xfrm>
            <a:off x="7780146" y="7245630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6024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001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81529"/>
            <a:ext cx="10058400" cy="1241425"/>
          </a:xfrm>
          <a:custGeom>
            <a:avLst/>
            <a:gdLst/>
            <a:ahLst/>
            <a:cxnLst/>
            <a:rect l="l" t="t" r="r" b="b"/>
            <a:pathLst>
              <a:path w="10058400" h="1241425">
                <a:moveTo>
                  <a:pt x="0" y="1241298"/>
                </a:moveTo>
                <a:lnTo>
                  <a:pt x="10058400" y="1241298"/>
                </a:lnTo>
                <a:lnTo>
                  <a:pt x="10058400" y="0"/>
                </a:lnTo>
                <a:lnTo>
                  <a:pt x="0" y="0"/>
                </a:lnTo>
                <a:lnTo>
                  <a:pt x="0" y="1241298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5029200" y="3081527"/>
            <a:ext cx="5029200" cy="1241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4599433" y="3911348"/>
            <a:ext cx="822959" cy="822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</p:spTree>
    <p:extLst>
      <p:ext uri="{BB962C8B-B14F-4D97-AF65-F5344CB8AC3E}">
        <p14:creationId xmlns:p14="http://schemas.microsoft.com/office/powerpoint/2010/main" val="3427175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271588"/>
            <a:ext cx="7543800" cy="27066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3050"/>
            <a:ext cx="7543800" cy="1876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9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5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38338"/>
            <a:ext cx="8675688" cy="32321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200650"/>
            <a:ext cx="8675688" cy="170021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69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150" y="2068513"/>
            <a:ext cx="4260850" cy="4932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068513"/>
            <a:ext cx="4260850" cy="4932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90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414338"/>
            <a:ext cx="8675688" cy="1501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150" y="1905000"/>
            <a:ext cx="4256088" cy="933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" y="2838450"/>
            <a:ext cx="4256088" cy="4176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700" y="1905000"/>
            <a:ext cx="4275138" cy="933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700" y="2838450"/>
            <a:ext cx="4275138" cy="4176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202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576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08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517525"/>
            <a:ext cx="3244850" cy="1814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725" y="1119188"/>
            <a:ext cx="5091113" cy="55229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44850" cy="431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6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944868"/>
            <a:ext cx="10058400" cy="828040"/>
          </a:xfrm>
          <a:custGeom>
            <a:avLst/>
            <a:gdLst/>
            <a:ahLst/>
            <a:cxnLst/>
            <a:rect l="l" t="t" r="r" b="b"/>
            <a:pathLst>
              <a:path w="10058400" h="828040">
                <a:moveTo>
                  <a:pt x="0" y="827531"/>
                </a:moveTo>
                <a:lnTo>
                  <a:pt x="10058400" y="827531"/>
                </a:lnTo>
                <a:lnTo>
                  <a:pt x="10058400" y="0"/>
                </a:lnTo>
                <a:lnTo>
                  <a:pt x="0" y="0"/>
                </a:lnTo>
                <a:lnTo>
                  <a:pt x="0" y="827531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8796530" y="7077196"/>
            <a:ext cx="566445" cy="566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1" y="0"/>
            <a:ext cx="2811145" cy="1760220"/>
          </a:xfrm>
          <a:custGeom>
            <a:avLst/>
            <a:gdLst/>
            <a:ahLst/>
            <a:cxnLst/>
            <a:rect l="l" t="t" r="r" b="b"/>
            <a:pathLst>
              <a:path w="2811145" h="1760220">
                <a:moveTo>
                  <a:pt x="2811125" y="0"/>
                </a:moveTo>
                <a:lnTo>
                  <a:pt x="0" y="0"/>
                </a:lnTo>
                <a:lnTo>
                  <a:pt x="0" y="1759925"/>
                </a:lnTo>
                <a:lnTo>
                  <a:pt x="343912" y="1485065"/>
                </a:lnTo>
                <a:lnTo>
                  <a:pt x="1120422" y="914196"/>
                </a:lnTo>
                <a:lnTo>
                  <a:pt x="1921256" y="414304"/>
                </a:lnTo>
                <a:lnTo>
                  <a:pt x="2535215" y="96839"/>
                </a:lnTo>
                <a:lnTo>
                  <a:pt x="281112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bk object 19"/>
          <p:cNvSpPr/>
          <p:nvPr/>
        </p:nvSpPr>
        <p:spPr>
          <a:xfrm>
            <a:off x="1217955" y="0"/>
            <a:ext cx="2059939" cy="887094"/>
          </a:xfrm>
          <a:custGeom>
            <a:avLst/>
            <a:gdLst/>
            <a:ahLst/>
            <a:cxnLst/>
            <a:rect l="l" t="t" r="r" b="b"/>
            <a:pathLst>
              <a:path w="2059939" h="887094">
                <a:moveTo>
                  <a:pt x="2059526" y="0"/>
                </a:moveTo>
                <a:lnTo>
                  <a:pt x="1606776" y="0"/>
                </a:lnTo>
                <a:lnTo>
                  <a:pt x="1582770" y="9953"/>
                </a:lnTo>
                <a:lnTo>
                  <a:pt x="1486765" y="51116"/>
                </a:lnTo>
                <a:lnTo>
                  <a:pt x="1390025" y="94370"/>
                </a:lnTo>
                <a:lnTo>
                  <a:pt x="1292623" y="139655"/>
                </a:lnTo>
                <a:lnTo>
                  <a:pt x="1194634" y="186914"/>
                </a:lnTo>
                <a:lnTo>
                  <a:pt x="1096132" y="236088"/>
                </a:lnTo>
                <a:lnTo>
                  <a:pt x="997192" y="287120"/>
                </a:lnTo>
                <a:lnTo>
                  <a:pt x="897887" y="339951"/>
                </a:lnTo>
                <a:lnTo>
                  <a:pt x="798292" y="394522"/>
                </a:lnTo>
                <a:lnTo>
                  <a:pt x="698481" y="450776"/>
                </a:lnTo>
                <a:lnTo>
                  <a:pt x="598528" y="508654"/>
                </a:lnTo>
                <a:lnTo>
                  <a:pt x="498509" y="568098"/>
                </a:lnTo>
                <a:lnTo>
                  <a:pt x="398496" y="629050"/>
                </a:lnTo>
                <a:lnTo>
                  <a:pt x="298564" y="691451"/>
                </a:lnTo>
                <a:lnTo>
                  <a:pt x="198788" y="755243"/>
                </a:lnTo>
                <a:lnTo>
                  <a:pt x="99242" y="820368"/>
                </a:lnTo>
                <a:lnTo>
                  <a:pt x="0" y="886767"/>
                </a:lnTo>
                <a:lnTo>
                  <a:pt x="50739" y="853621"/>
                </a:lnTo>
                <a:lnTo>
                  <a:pt x="101590" y="821055"/>
                </a:lnTo>
                <a:lnTo>
                  <a:pt x="152544" y="789068"/>
                </a:lnTo>
                <a:lnTo>
                  <a:pt x="203589" y="757661"/>
                </a:lnTo>
                <a:lnTo>
                  <a:pt x="254714" y="726832"/>
                </a:lnTo>
                <a:lnTo>
                  <a:pt x="305909" y="696582"/>
                </a:lnTo>
                <a:lnTo>
                  <a:pt x="357163" y="666911"/>
                </a:lnTo>
                <a:lnTo>
                  <a:pt x="408465" y="637817"/>
                </a:lnTo>
                <a:lnTo>
                  <a:pt x="459805" y="609301"/>
                </a:lnTo>
                <a:lnTo>
                  <a:pt x="511171" y="581363"/>
                </a:lnTo>
                <a:lnTo>
                  <a:pt x="562554" y="554003"/>
                </a:lnTo>
                <a:lnTo>
                  <a:pt x="613942" y="527219"/>
                </a:lnTo>
                <a:lnTo>
                  <a:pt x="665324" y="501012"/>
                </a:lnTo>
                <a:lnTo>
                  <a:pt x="716690" y="475381"/>
                </a:lnTo>
                <a:lnTo>
                  <a:pt x="768030" y="450326"/>
                </a:lnTo>
                <a:lnTo>
                  <a:pt x="819332" y="425848"/>
                </a:lnTo>
                <a:lnTo>
                  <a:pt x="870585" y="401945"/>
                </a:lnTo>
                <a:lnTo>
                  <a:pt x="921780" y="378617"/>
                </a:lnTo>
                <a:lnTo>
                  <a:pt x="972905" y="355865"/>
                </a:lnTo>
                <a:lnTo>
                  <a:pt x="1023949" y="333687"/>
                </a:lnTo>
                <a:lnTo>
                  <a:pt x="1074902" y="312084"/>
                </a:lnTo>
                <a:lnTo>
                  <a:pt x="1125754" y="291055"/>
                </a:lnTo>
                <a:lnTo>
                  <a:pt x="1176492" y="270600"/>
                </a:lnTo>
                <a:lnTo>
                  <a:pt x="1227108" y="250719"/>
                </a:lnTo>
                <a:lnTo>
                  <a:pt x="1277589" y="231412"/>
                </a:lnTo>
                <a:lnTo>
                  <a:pt x="1327925" y="212677"/>
                </a:lnTo>
                <a:lnTo>
                  <a:pt x="1378105" y="194515"/>
                </a:lnTo>
                <a:lnTo>
                  <a:pt x="1428120" y="176926"/>
                </a:lnTo>
                <a:lnTo>
                  <a:pt x="1477957" y="159910"/>
                </a:lnTo>
                <a:lnTo>
                  <a:pt x="1527607" y="143465"/>
                </a:lnTo>
                <a:lnTo>
                  <a:pt x="1577058" y="127592"/>
                </a:lnTo>
                <a:lnTo>
                  <a:pt x="1626300" y="112291"/>
                </a:lnTo>
                <a:lnTo>
                  <a:pt x="1675322" y="97561"/>
                </a:lnTo>
                <a:lnTo>
                  <a:pt x="1724113" y="83402"/>
                </a:lnTo>
                <a:lnTo>
                  <a:pt x="1772663" y="69814"/>
                </a:lnTo>
                <a:lnTo>
                  <a:pt x="1820961" y="56796"/>
                </a:lnTo>
                <a:lnTo>
                  <a:pt x="1868996" y="44348"/>
                </a:lnTo>
                <a:lnTo>
                  <a:pt x="1916757" y="32471"/>
                </a:lnTo>
                <a:lnTo>
                  <a:pt x="1964234" y="21162"/>
                </a:lnTo>
                <a:lnTo>
                  <a:pt x="2011416" y="10424"/>
                </a:lnTo>
                <a:lnTo>
                  <a:pt x="2059526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2865120" cy="1784350"/>
          </a:xfrm>
          <a:custGeom>
            <a:avLst/>
            <a:gdLst/>
            <a:ahLst/>
            <a:cxnLst/>
            <a:rect l="l" t="t" r="r" b="b"/>
            <a:pathLst>
              <a:path w="2865120" h="1784350">
                <a:moveTo>
                  <a:pt x="2311929" y="242693"/>
                </a:moveTo>
                <a:lnTo>
                  <a:pt x="2265657" y="265540"/>
                </a:lnTo>
                <a:lnTo>
                  <a:pt x="2166183" y="315953"/>
                </a:lnTo>
                <a:lnTo>
                  <a:pt x="2066380" y="368250"/>
                </a:lnTo>
                <a:lnTo>
                  <a:pt x="1966323" y="422387"/>
                </a:lnTo>
                <a:lnTo>
                  <a:pt x="1866087" y="478318"/>
                </a:lnTo>
                <a:lnTo>
                  <a:pt x="1765746" y="536000"/>
                </a:lnTo>
                <a:lnTo>
                  <a:pt x="1665375" y="595387"/>
                </a:lnTo>
                <a:lnTo>
                  <a:pt x="1565048" y="656435"/>
                </a:lnTo>
                <a:lnTo>
                  <a:pt x="1464840" y="719100"/>
                </a:lnTo>
                <a:lnTo>
                  <a:pt x="1364825" y="783337"/>
                </a:lnTo>
                <a:lnTo>
                  <a:pt x="1265078" y="849102"/>
                </a:lnTo>
                <a:lnTo>
                  <a:pt x="839160" y="1139029"/>
                </a:lnTo>
                <a:lnTo>
                  <a:pt x="583826" y="1317830"/>
                </a:lnTo>
                <a:lnTo>
                  <a:pt x="414415" y="1439988"/>
                </a:lnTo>
                <a:lnTo>
                  <a:pt x="288801" y="1532976"/>
                </a:lnTo>
                <a:lnTo>
                  <a:pt x="206082" y="1595558"/>
                </a:lnTo>
                <a:lnTo>
                  <a:pt x="124391" y="1658575"/>
                </a:lnTo>
                <a:lnTo>
                  <a:pt x="43907" y="1721995"/>
                </a:lnTo>
                <a:lnTo>
                  <a:pt x="0" y="1757231"/>
                </a:lnTo>
                <a:lnTo>
                  <a:pt x="0" y="1783960"/>
                </a:lnTo>
                <a:lnTo>
                  <a:pt x="158266" y="1661399"/>
                </a:lnTo>
                <a:lnTo>
                  <a:pt x="330601" y="1530879"/>
                </a:lnTo>
                <a:lnTo>
                  <a:pt x="507155" y="1400207"/>
                </a:lnTo>
                <a:lnTo>
                  <a:pt x="687370" y="1269928"/>
                </a:lnTo>
                <a:lnTo>
                  <a:pt x="870689" y="1140588"/>
                </a:lnTo>
                <a:lnTo>
                  <a:pt x="1056554" y="1012732"/>
                </a:lnTo>
                <a:lnTo>
                  <a:pt x="1244407" y="886905"/>
                </a:lnTo>
                <a:lnTo>
                  <a:pt x="1433690" y="763653"/>
                </a:lnTo>
                <a:lnTo>
                  <a:pt x="1623847" y="643521"/>
                </a:lnTo>
                <a:lnTo>
                  <a:pt x="1766702" y="555798"/>
                </a:lnTo>
                <a:lnTo>
                  <a:pt x="1909499" y="470366"/>
                </a:lnTo>
                <a:lnTo>
                  <a:pt x="2052003" y="387457"/>
                </a:lnTo>
                <a:lnTo>
                  <a:pt x="2193979" y="307299"/>
                </a:lnTo>
                <a:lnTo>
                  <a:pt x="2311929" y="242693"/>
                </a:lnTo>
                <a:close/>
              </a:path>
              <a:path w="2865120" h="1784350">
                <a:moveTo>
                  <a:pt x="2864783" y="0"/>
                </a:moveTo>
                <a:lnTo>
                  <a:pt x="2791768" y="0"/>
                </a:lnTo>
                <a:lnTo>
                  <a:pt x="2706233" y="40651"/>
                </a:lnTo>
                <a:lnTo>
                  <a:pt x="2614383" y="85639"/>
                </a:lnTo>
                <a:lnTo>
                  <a:pt x="2521879" y="132260"/>
                </a:lnTo>
                <a:lnTo>
                  <a:pt x="2428792" y="180444"/>
                </a:lnTo>
                <a:lnTo>
                  <a:pt x="2311929" y="242693"/>
                </a:lnTo>
                <a:lnTo>
                  <a:pt x="2414090" y="193550"/>
                </a:lnTo>
                <a:lnTo>
                  <a:pt x="2512418" y="148041"/>
                </a:lnTo>
                <a:lnTo>
                  <a:pt x="2610156" y="104572"/>
                </a:lnTo>
                <a:lnTo>
                  <a:pt x="2707231" y="63187"/>
                </a:lnTo>
                <a:lnTo>
                  <a:pt x="2803567" y="23931"/>
                </a:lnTo>
                <a:lnTo>
                  <a:pt x="2864783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2802255" cy="1788160"/>
          </a:xfrm>
          <a:custGeom>
            <a:avLst/>
            <a:gdLst/>
            <a:ahLst/>
            <a:cxnLst/>
            <a:rect l="l" t="t" r="r" b="b"/>
            <a:pathLst>
              <a:path w="2802255" h="1788160">
                <a:moveTo>
                  <a:pt x="2802187" y="0"/>
                </a:moveTo>
                <a:lnTo>
                  <a:pt x="2570461" y="0"/>
                </a:lnTo>
                <a:lnTo>
                  <a:pt x="2534563" y="19087"/>
                </a:lnTo>
                <a:lnTo>
                  <a:pt x="2444144" y="68173"/>
                </a:lnTo>
                <a:lnTo>
                  <a:pt x="2353346" y="118772"/>
                </a:lnTo>
                <a:lnTo>
                  <a:pt x="2262224" y="170818"/>
                </a:lnTo>
                <a:lnTo>
                  <a:pt x="2170829" y="224245"/>
                </a:lnTo>
                <a:lnTo>
                  <a:pt x="2033343" y="306831"/>
                </a:lnTo>
                <a:lnTo>
                  <a:pt x="1895542" y="392152"/>
                </a:lnTo>
                <a:lnTo>
                  <a:pt x="1757606" y="479986"/>
                </a:lnTo>
                <a:lnTo>
                  <a:pt x="1619713" y="570108"/>
                </a:lnTo>
                <a:lnTo>
                  <a:pt x="1482043" y="662296"/>
                </a:lnTo>
                <a:lnTo>
                  <a:pt x="1344774" y="756326"/>
                </a:lnTo>
                <a:lnTo>
                  <a:pt x="1162681" y="884178"/>
                </a:lnTo>
                <a:lnTo>
                  <a:pt x="982043" y="1014380"/>
                </a:lnTo>
                <a:lnTo>
                  <a:pt x="803285" y="1146400"/>
                </a:lnTo>
                <a:lnTo>
                  <a:pt x="626830" y="1279711"/>
                </a:lnTo>
                <a:lnTo>
                  <a:pt x="410145" y="1447356"/>
                </a:lnTo>
                <a:lnTo>
                  <a:pt x="198550" y="1615157"/>
                </a:lnTo>
                <a:lnTo>
                  <a:pt x="0" y="1776242"/>
                </a:lnTo>
                <a:lnTo>
                  <a:pt x="0" y="1788051"/>
                </a:lnTo>
                <a:lnTo>
                  <a:pt x="163765" y="1660610"/>
                </a:lnTo>
                <a:lnTo>
                  <a:pt x="334661" y="1530506"/>
                </a:lnTo>
                <a:lnTo>
                  <a:pt x="509376" y="1400477"/>
                </a:lnTo>
                <a:lnTo>
                  <a:pt x="687433" y="1271039"/>
                </a:lnTo>
                <a:lnTo>
                  <a:pt x="868355" y="1142705"/>
                </a:lnTo>
                <a:lnTo>
                  <a:pt x="1051667" y="1015991"/>
                </a:lnTo>
                <a:lnTo>
                  <a:pt x="1236891" y="891410"/>
                </a:lnTo>
                <a:lnTo>
                  <a:pt x="1423550" y="769477"/>
                </a:lnTo>
                <a:lnTo>
                  <a:pt x="1564200" y="680074"/>
                </a:lnTo>
                <a:lnTo>
                  <a:pt x="1705189" y="592668"/>
                </a:lnTo>
                <a:lnTo>
                  <a:pt x="1846314" y="507474"/>
                </a:lnTo>
                <a:lnTo>
                  <a:pt x="1987376" y="424710"/>
                </a:lnTo>
                <a:lnTo>
                  <a:pt x="2128173" y="344593"/>
                </a:lnTo>
                <a:lnTo>
                  <a:pt x="2268505" y="267340"/>
                </a:lnTo>
                <a:lnTo>
                  <a:pt x="2408169" y="193168"/>
                </a:lnTo>
                <a:lnTo>
                  <a:pt x="2500808" y="145538"/>
                </a:lnTo>
                <a:lnTo>
                  <a:pt x="2593003" y="99439"/>
                </a:lnTo>
                <a:lnTo>
                  <a:pt x="2684692" y="54934"/>
                </a:lnTo>
                <a:lnTo>
                  <a:pt x="2775816" y="12088"/>
                </a:lnTo>
                <a:lnTo>
                  <a:pt x="2802187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2" name="bk object 22"/>
          <p:cNvSpPr/>
          <p:nvPr/>
        </p:nvSpPr>
        <p:spPr>
          <a:xfrm>
            <a:off x="0" y="2"/>
            <a:ext cx="2587625" cy="1784985"/>
          </a:xfrm>
          <a:custGeom>
            <a:avLst/>
            <a:gdLst/>
            <a:ahLst/>
            <a:cxnLst/>
            <a:rect l="l" t="t" r="r" b="b"/>
            <a:pathLst>
              <a:path w="2587625" h="1784985">
                <a:moveTo>
                  <a:pt x="2587575" y="0"/>
                </a:moveTo>
                <a:lnTo>
                  <a:pt x="2282262" y="0"/>
                </a:lnTo>
                <a:lnTo>
                  <a:pt x="2250696" y="19826"/>
                </a:lnTo>
                <a:lnTo>
                  <a:pt x="2116075" y="106079"/>
                </a:lnTo>
                <a:lnTo>
                  <a:pt x="1980692" y="195301"/>
                </a:lnTo>
                <a:lnTo>
                  <a:pt x="1844716" y="287317"/>
                </a:lnTo>
                <a:lnTo>
                  <a:pt x="1708312" y="381952"/>
                </a:lnTo>
                <a:lnTo>
                  <a:pt x="1571650" y="479031"/>
                </a:lnTo>
                <a:lnTo>
                  <a:pt x="1434896" y="578377"/>
                </a:lnTo>
                <a:lnTo>
                  <a:pt x="1298218" y="679816"/>
                </a:lnTo>
                <a:lnTo>
                  <a:pt x="1161784" y="783172"/>
                </a:lnTo>
                <a:lnTo>
                  <a:pt x="980442" y="923737"/>
                </a:lnTo>
                <a:lnTo>
                  <a:pt x="845327" y="1030807"/>
                </a:lnTo>
                <a:lnTo>
                  <a:pt x="666318" y="1175713"/>
                </a:lnTo>
                <a:lnTo>
                  <a:pt x="489134" y="1322572"/>
                </a:ln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84621"/>
                </a:lnTo>
                <a:lnTo>
                  <a:pt x="317360" y="1529265"/>
                </a:lnTo>
                <a:lnTo>
                  <a:pt x="564092" y="1335282"/>
                </a:lnTo>
                <a:lnTo>
                  <a:pt x="772655" y="1175100"/>
                </a:lnTo>
                <a:lnTo>
                  <a:pt x="941257" y="1048504"/>
                </a:lnTo>
                <a:lnTo>
                  <a:pt x="1111382" y="923659"/>
                </a:lnTo>
                <a:lnTo>
                  <a:pt x="1282579" y="801216"/>
                </a:lnTo>
                <a:lnTo>
                  <a:pt x="1411824" y="711051"/>
                </a:lnTo>
                <a:lnTo>
                  <a:pt x="1541666" y="622561"/>
                </a:lnTo>
                <a:lnTo>
                  <a:pt x="1672049" y="535921"/>
                </a:lnTo>
                <a:lnTo>
                  <a:pt x="1802920" y="451308"/>
                </a:lnTo>
                <a:lnTo>
                  <a:pt x="1934223" y="368898"/>
                </a:lnTo>
                <a:lnTo>
                  <a:pt x="2021972" y="315268"/>
                </a:lnTo>
                <a:lnTo>
                  <a:pt x="2109873" y="262748"/>
                </a:lnTo>
                <a:lnTo>
                  <a:pt x="2197910" y="211389"/>
                </a:lnTo>
                <a:lnTo>
                  <a:pt x="2286066" y="161244"/>
                </a:lnTo>
                <a:lnTo>
                  <a:pt x="2374326" y="112365"/>
                </a:lnTo>
                <a:lnTo>
                  <a:pt x="2462672" y="64804"/>
                </a:lnTo>
                <a:lnTo>
                  <a:pt x="2551090" y="18613"/>
                </a:lnTo>
                <a:lnTo>
                  <a:pt x="2587575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3" name="bk object 23"/>
          <p:cNvSpPr/>
          <p:nvPr/>
        </p:nvSpPr>
        <p:spPr>
          <a:xfrm>
            <a:off x="0" y="2"/>
            <a:ext cx="2282825" cy="1750695"/>
          </a:xfrm>
          <a:custGeom>
            <a:avLst/>
            <a:gdLst/>
            <a:ahLst/>
            <a:cxnLst/>
            <a:rect l="l" t="t" r="r" b="b"/>
            <a:pathLst>
              <a:path w="2282825" h="1750695">
                <a:moveTo>
                  <a:pt x="418878" y="1381779"/>
                </a:move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50302"/>
                </a:lnTo>
                <a:lnTo>
                  <a:pt x="279990" y="1502630"/>
                </a:lnTo>
                <a:lnTo>
                  <a:pt x="418878" y="1381779"/>
                </a:lnTo>
                <a:close/>
              </a:path>
              <a:path w="2282825" h="1750695">
                <a:moveTo>
                  <a:pt x="2282262" y="0"/>
                </a:moveTo>
                <a:lnTo>
                  <a:pt x="2148367" y="0"/>
                </a:lnTo>
                <a:lnTo>
                  <a:pt x="1978343" y="124217"/>
                </a:lnTo>
                <a:lnTo>
                  <a:pt x="1799766" y="257826"/>
                </a:lnTo>
                <a:lnTo>
                  <a:pt x="1620233" y="395179"/>
                </a:lnTo>
                <a:lnTo>
                  <a:pt x="1395027" y="571500"/>
                </a:lnTo>
                <a:lnTo>
                  <a:pt x="1169606" y="752208"/>
                </a:lnTo>
                <a:lnTo>
                  <a:pt x="944681" y="936488"/>
                </a:lnTo>
                <a:lnTo>
                  <a:pt x="676427" y="1161194"/>
                </a:lnTo>
                <a:lnTo>
                  <a:pt x="418878" y="1381779"/>
                </a:lnTo>
                <a:lnTo>
                  <a:pt x="577473" y="1248924"/>
                </a:lnTo>
                <a:lnTo>
                  <a:pt x="755619" y="1102990"/>
                </a:lnTo>
                <a:lnTo>
                  <a:pt x="935390" y="959216"/>
                </a:lnTo>
                <a:lnTo>
                  <a:pt x="1116389" y="818020"/>
                </a:lnTo>
                <a:lnTo>
                  <a:pt x="1252705" y="714063"/>
                </a:lnTo>
                <a:lnTo>
                  <a:pt x="1389320" y="611966"/>
                </a:lnTo>
                <a:lnTo>
                  <a:pt x="1526067" y="511903"/>
                </a:lnTo>
                <a:lnTo>
                  <a:pt x="1662779" y="414049"/>
                </a:lnTo>
                <a:lnTo>
                  <a:pt x="1799287" y="318580"/>
                </a:lnTo>
                <a:lnTo>
                  <a:pt x="1935425" y="225671"/>
                </a:lnTo>
                <a:lnTo>
                  <a:pt x="2071024" y="135498"/>
                </a:lnTo>
                <a:lnTo>
                  <a:pt x="2205917" y="48236"/>
                </a:lnTo>
                <a:lnTo>
                  <a:pt x="2282262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4" name="bk object 24"/>
          <p:cNvSpPr/>
          <p:nvPr/>
        </p:nvSpPr>
        <p:spPr>
          <a:xfrm>
            <a:off x="0" y="0"/>
            <a:ext cx="1948180" cy="1743710"/>
          </a:xfrm>
          <a:custGeom>
            <a:avLst/>
            <a:gdLst/>
            <a:ahLst/>
            <a:cxnLst/>
            <a:rect l="l" t="t" r="r" b="b"/>
            <a:pathLst>
              <a:path w="1948180" h="1743710">
                <a:moveTo>
                  <a:pt x="1947919" y="0"/>
                </a:moveTo>
                <a:lnTo>
                  <a:pt x="1917909" y="0"/>
                </a:lnTo>
                <a:lnTo>
                  <a:pt x="662601" y="1123874"/>
                </a:lnTo>
                <a:lnTo>
                  <a:pt x="343088" y="1414479"/>
                </a:lnTo>
                <a:lnTo>
                  <a:pt x="0" y="1731988"/>
                </a:lnTo>
                <a:lnTo>
                  <a:pt x="0" y="1743287"/>
                </a:lnTo>
                <a:lnTo>
                  <a:pt x="673126" y="1123867"/>
                </a:lnTo>
                <a:lnTo>
                  <a:pt x="1102602" y="735262"/>
                </a:lnTo>
                <a:lnTo>
                  <a:pt x="1405087" y="466761"/>
                </a:lnTo>
                <a:lnTo>
                  <a:pt x="1664072" y="241318"/>
                </a:lnTo>
                <a:lnTo>
                  <a:pt x="1878863" y="58080"/>
                </a:lnTo>
                <a:lnTo>
                  <a:pt x="19479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7521" y="923618"/>
            <a:ext cx="6563359" cy="38989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1769474" y="1905000"/>
            <a:ext cx="6519453" cy="2032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</a:defRPr>
            </a:lvl1pPr>
          </a:lstStyle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lang="en-US" sz="1200" dirty="0">
                <a:solidFill>
                  <a:srgbClr val="008236"/>
                </a:solidFill>
                <a:latin typeface="Myriad Pro"/>
                <a:cs typeface="Myriad Pro"/>
              </a:rPr>
              <a:t>SUB HEADING</a:t>
            </a:r>
            <a:r>
              <a:rPr lang="en-US" sz="1200" spc="-100" dirty="0">
                <a:solidFill>
                  <a:srgbClr val="008236"/>
                </a:solidFill>
                <a:latin typeface="Myriad Pro"/>
                <a:cs typeface="Myriad Pro"/>
              </a:rPr>
              <a:t> </a:t>
            </a:r>
            <a:r>
              <a:rPr lang="en-US" sz="1200" dirty="0">
                <a:solidFill>
                  <a:srgbClr val="008236"/>
                </a:solidFill>
                <a:latin typeface="Myriad Pro"/>
                <a:cs typeface="Myriad Pro"/>
              </a:rPr>
              <a:t>ONE</a:t>
            </a:r>
            <a:endParaRPr lang="en-US" sz="1200" dirty="0">
              <a:latin typeface="Myriad Pro"/>
              <a:cs typeface="Myriad Pro"/>
            </a:endParaRPr>
          </a:p>
          <a:p>
            <a:pPr marL="241300" marR="5080">
              <a:lnSpc>
                <a:spcPct val="100000"/>
              </a:lnSpc>
            </a:pP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Opes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sed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nonummy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tation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augue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pecus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. </a:t>
            </a:r>
            <a:r>
              <a:rPr lang="en-US" sz="1200" spc="-10" dirty="0" err="1">
                <a:solidFill>
                  <a:srgbClr val="545656"/>
                </a:solidFill>
                <a:latin typeface="Myriad Pro"/>
                <a:cs typeface="Myriad Pro"/>
              </a:rPr>
              <a:t>Venio</a:t>
            </a:r>
            <a:r>
              <a:rPr lang="en-US" sz="1200" spc="-1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regula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ea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fatua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incassum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.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Nisl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quia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et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aliquip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,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scisco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10" dirty="0" err="1">
                <a:solidFill>
                  <a:srgbClr val="545656"/>
                </a:solidFill>
                <a:latin typeface="Myriad Pro"/>
                <a:cs typeface="Myriad Pro"/>
              </a:rPr>
              <a:t>roto</a:t>
            </a:r>
            <a:r>
              <a:rPr lang="en-US" sz="1200" spc="-1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minim</a:t>
            </a:r>
            <a:r>
              <a:rPr lang="en-US" sz="1200" spc="-3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ali</a:t>
            </a:r>
            <a:endParaRPr lang="en-US" sz="1200" dirty="0">
              <a:latin typeface="Myriad Pro"/>
              <a:cs typeface="Myriad Pro"/>
            </a:endParaRPr>
          </a:p>
          <a:p>
            <a:pPr>
              <a:lnSpc>
                <a:spcPct val="100000"/>
              </a:lnSpc>
            </a:pPr>
            <a:endParaRPr lang="en-US" sz="1250" dirty="0">
              <a:latin typeface="Times New Roman"/>
              <a:cs typeface="Times New Roman"/>
            </a:endParaRPr>
          </a:p>
          <a:p>
            <a:pPr lvl="0"/>
            <a:endParaRPr lang="en-US" dirty="0"/>
          </a:p>
        </p:txBody>
      </p:sp>
      <p:sp>
        <p:nvSpPr>
          <p:cNvPr id="29" name="object 4"/>
          <p:cNvSpPr txBox="1"/>
          <p:nvPr userDrawn="1"/>
        </p:nvSpPr>
        <p:spPr>
          <a:xfrm>
            <a:off x="6863588" y="7253351"/>
            <a:ext cx="87820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Cuyahoga</a:t>
            </a:r>
            <a:r>
              <a:rPr sz="900" spc="-6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County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30" name="object 5"/>
          <p:cNvSpPr txBox="1"/>
          <p:nvPr userDrawn="1"/>
        </p:nvSpPr>
        <p:spPr>
          <a:xfrm>
            <a:off x="7808037" y="7253351"/>
            <a:ext cx="93916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900" spc="-15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900" spc="-14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900" dirty="0">
              <a:latin typeface="Myriad Pro"/>
              <a:cs typeface="Myriad Pro"/>
            </a:endParaRPr>
          </a:p>
        </p:txBody>
      </p:sp>
      <p:sp>
        <p:nvSpPr>
          <p:cNvPr id="31" name="object 6"/>
          <p:cNvSpPr/>
          <p:nvPr userDrawn="1"/>
        </p:nvSpPr>
        <p:spPr>
          <a:xfrm>
            <a:off x="7780146" y="7245630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6024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64662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517525"/>
            <a:ext cx="3244850" cy="1814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76725" y="1119188"/>
            <a:ext cx="5091113" cy="55229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150" y="2332038"/>
            <a:ext cx="3244850" cy="431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3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521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725" y="414338"/>
            <a:ext cx="2168525" cy="65865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2150" y="414338"/>
            <a:ext cx="6353175" cy="65865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816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5"/>
            <a:ext cx="70408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7502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944868"/>
            <a:ext cx="10058400" cy="828040"/>
          </a:xfrm>
          <a:custGeom>
            <a:avLst/>
            <a:gdLst/>
            <a:ahLst/>
            <a:cxnLst/>
            <a:rect l="l" t="t" r="r" b="b"/>
            <a:pathLst>
              <a:path w="10058400" h="828040">
                <a:moveTo>
                  <a:pt x="0" y="827531"/>
                </a:moveTo>
                <a:lnTo>
                  <a:pt x="10058400" y="827531"/>
                </a:lnTo>
                <a:lnTo>
                  <a:pt x="10058400" y="0"/>
                </a:lnTo>
                <a:lnTo>
                  <a:pt x="0" y="0"/>
                </a:lnTo>
                <a:lnTo>
                  <a:pt x="0" y="827531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8796530" y="7077196"/>
            <a:ext cx="566445" cy="566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" y="0"/>
            <a:ext cx="2811145" cy="1760220"/>
          </a:xfrm>
          <a:custGeom>
            <a:avLst/>
            <a:gdLst/>
            <a:ahLst/>
            <a:cxnLst/>
            <a:rect l="l" t="t" r="r" b="b"/>
            <a:pathLst>
              <a:path w="2811145" h="1760220">
                <a:moveTo>
                  <a:pt x="2811125" y="0"/>
                </a:moveTo>
                <a:lnTo>
                  <a:pt x="0" y="0"/>
                </a:lnTo>
                <a:lnTo>
                  <a:pt x="0" y="1759925"/>
                </a:lnTo>
                <a:lnTo>
                  <a:pt x="343912" y="1485065"/>
                </a:lnTo>
                <a:lnTo>
                  <a:pt x="1120422" y="914196"/>
                </a:lnTo>
                <a:lnTo>
                  <a:pt x="1921256" y="414304"/>
                </a:lnTo>
                <a:lnTo>
                  <a:pt x="2535215" y="96839"/>
                </a:lnTo>
                <a:lnTo>
                  <a:pt x="281112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1217955" y="0"/>
            <a:ext cx="2059939" cy="887094"/>
          </a:xfrm>
          <a:custGeom>
            <a:avLst/>
            <a:gdLst/>
            <a:ahLst/>
            <a:cxnLst/>
            <a:rect l="l" t="t" r="r" b="b"/>
            <a:pathLst>
              <a:path w="2059939" h="887094">
                <a:moveTo>
                  <a:pt x="2059526" y="0"/>
                </a:moveTo>
                <a:lnTo>
                  <a:pt x="1606776" y="0"/>
                </a:lnTo>
                <a:lnTo>
                  <a:pt x="1582770" y="9953"/>
                </a:lnTo>
                <a:lnTo>
                  <a:pt x="1486765" y="51116"/>
                </a:lnTo>
                <a:lnTo>
                  <a:pt x="1390025" y="94370"/>
                </a:lnTo>
                <a:lnTo>
                  <a:pt x="1292623" y="139655"/>
                </a:lnTo>
                <a:lnTo>
                  <a:pt x="1194634" y="186914"/>
                </a:lnTo>
                <a:lnTo>
                  <a:pt x="1096132" y="236088"/>
                </a:lnTo>
                <a:lnTo>
                  <a:pt x="997192" y="287120"/>
                </a:lnTo>
                <a:lnTo>
                  <a:pt x="897887" y="339951"/>
                </a:lnTo>
                <a:lnTo>
                  <a:pt x="798292" y="394522"/>
                </a:lnTo>
                <a:lnTo>
                  <a:pt x="698481" y="450776"/>
                </a:lnTo>
                <a:lnTo>
                  <a:pt x="598528" y="508654"/>
                </a:lnTo>
                <a:lnTo>
                  <a:pt x="498509" y="568098"/>
                </a:lnTo>
                <a:lnTo>
                  <a:pt x="398496" y="629050"/>
                </a:lnTo>
                <a:lnTo>
                  <a:pt x="298564" y="691451"/>
                </a:lnTo>
                <a:lnTo>
                  <a:pt x="198788" y="755243"/>
                </a:lnTo>
                <a:lnTo>
                  <a:pt x="99242" y="820368"/>
                </a:lnTo>
                <a:lnTo>
                  <a:pt x="0" y="886767"/>
                </a:lnTo>
                <a:lnTo>
                  <a:pt x="50739" y="853621"/>
                </a:lnTo>
                <a:lnTo>
                  <a:pt x="101590" y="821055"/>
                </a:lnTo>
                <a:lnTo>
                  <a:pt x="152544" y="789068"/>
                </a:lnTo>
                <a:lnTo>
                  <a:pt x="203589" y="757661"/>
                </a:lnTo>
                <a:lnTo>
                  <a:pt x="254714" y="726832"/>
                </a:lnTo>
                <a:lnTo>
                  <a:pt x="305909" y="696582"/>
                </a:lnTo>
                <a:lnTo>
                  <a:pt x="357163" y="666911"/>
                </a:lnTo>
                <a:lnTo>
                  <a:pt x="408465" y="637817"/>
                </a:lnTo>
                <a:lnTo>
                  <a:pt x="459805" y="609301"/>
                </a:lnTo>
                <a:lnTo>
                  <a:pt x="511171" y="581363"/>
                </a:lnTo>
                <a:lnTo>
                  <a:pt x="562554" y="554003"/>
                </a:lnTo>
                <a:lnTo>
                  <a:pt x="613942" y="527219"/>
                </a:lnTo>
                <a:lnTo>
                  <a:pt x="665324" y="501012"/>
                </a:lnTo>
                <a:lnTo>
                  <a:pt x="716690" y="475381"/>
                </a:lnTo>
                <a:lnTo>
                  <a:pt x="768030" y="450326"/>
                </a:lnTo>
                <a:lnTo>
                  <a:pt x="819332" y="425848"/>
                </a:lnTo>
                <a:lnTo>
                  <a:pt x="870585" y="401945"/>
                </a:lnTo>
                <a:lnTo>
                  <a:pt x="921780" y="378617"/>
                </a:lnTo>
                <a:lnTo>
                  <a:pt x="972905" y="355865"/>
                </a:lnTo>
                <a:lnTo>
                  <a:pt x="1023949" y="333687"/>
                </a:lnTo>
                <a:lnTo>
                  <a:pt x="1074902" y="312084"/>
                </a:lnTo>
                <a:lnTo>
                  <a:pt x="1125754" y="291055"/>
                </a:lnTo>
                <a:lnTo>
                  <a:pt x="1176492" y="270600"/>
                </a:lnTo>
                <a:lnTo>
                  <a:pt x="1227108" y="250719"/>
                </a:lnTo>
                <a:lnTo>
                  <a:pt x="1277589" y="231412"/>
                </a:lnTo>
                <a:lnTo>
                  <a:pt x="1327925" y="212677"/>
                </a:lnTo>
                <a:lnTo>
                  <a:pt x="1378105" y="194515"/>
                </a:lnTo>
                <a:lnTo>
                  <a:pt x="1428120" y="176926"/>
                </a:lnTo>
                <a:lnTo>
                  <a:pt x="1477957" y="159910"/>
                </a:lnTo>
                <a:lnTo>
                  <a:pt x="1527607" y="143465"/>
                </a:lnTo>
                <a:lnTo>
                  <a:pt x="1577058" y="127592"/>
                </a:lnTo>
                <a:lnTo>
                  <a:pt x="1626300" y="112291"/>
                </a:lnTo>
                <a:lnTo>
                  <a:pt x="1675322" y="97561"/>
                </a:lnTo>
                <a:lnTo>
                  <a:pt x="1724113" y="83402"/>
                </a:lnTo>
                <a:lnTo>
                  <a:pt x="1772663" y="69814"/>
                </a:lnTo>
                <a:lnTo>
                  <a:pt x="1820961" y="56796"/>
                </a:lnTo>
                <a:lnTo>
                  <a:pt x="1868996" y="44348"/>
                </a:lnTo>
                <a:lnTo>
                  <a:pt x="1916757" y="32471"/>
                </a:lnTo>
                <a:lnTo>
                  <a:pt x="1964234" y="21162"/>
                </a:lnTo>
                <a:lnTo>
                  <a:pt x="2011416" y="10424"/>
                </a:lnTo>
                <a:lnTo>
                  <a:pt x="2059526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2865120" cy="1784350"/>
          </a:xfrm>
          <a:custGeom>
            <a:avLst/>
            <a:gdLst/>
            <a:ahLst/>
            <a:cxnLst/>
            <a:rect l="l" t="t" r="r" b="b"/>
            <a:pathLst>
              <a:path w="2865120" h="1784350">
                <a:moveTo>
                  <a:pt x="2311929" y="242693"/>
                </a:moveTo>
                <a:lnTo>
                  <a:pt x="2265657" y="265540"/>
                </a:lnTo>
                <a:lnTo>
                  <a:pt x="2166183" y="315953"/>
                </a:lnTo>
                <a:lnTo>
                  <a:pt x="2066380" y="368250"/>
                </a:lnTo>
                <a:lnTo>
                  <a:pt x="1966323" y="422387"/>
                </a:lnTo>
                <a:lnTo>
                  <a:pt x="1866087" y="478318"/>
                </a:lnTo>
                <a:lnTo>
                  <a:pt x="1765746" y="536000"/>
                </a:lnTo>
                <a:lnTo>
                  <a:pt x="1665375" y="595387"/>
                </a:lnTo>
                <a:lnTo>
                  <a:pt x="1565048" y="656435"/>
                </a:lnTo>
                <a:lnTo>
                  <a:pt x="1464840" y="719100"/>
                </a:lnTo>
                <a:lnTo>
                  <a:pt x="1364825" y="783337"/>
                </a:lnTo>
                <a:lnTo>
                  <a:pt x="1265078" y="849102"/>
                </a:lnTo>
                <a:lnTo>
                  <a:pt x="839160" y="1139029"/>
                </a:lnTo>
                <a:lnTo>
                  <a:pt x="583826" y="1317830"/>
                </a:lnTo>
                <a:lnTo>
                  <a:pt x="414415" y="1439988"/>
                </a:lnTo>
                <a:lnTo>
                  <a:pt x="288801" y="1532976"/>
                </a:lnTo>
                <a:lnTo>
                  <a:pt x="206082" y="1595558"/>
                </a:lnTo>
                <a:lnTo>
                  <a:pt x="124391" y="1658575"/>
                </a:lnTo>
                <a:lnTo>
                  <a:pt x="43907" y="1721995"/>
                </a:lnTo>
                <a:lnTo>
                  <a:pt x="0" y="1757231"/>
                </a:lnTo>
                <a:lnTo>
                  <a:pt x="0" y="1783960"/>
                </a:lnTo>
                <a:lnTo>
                  <a:pt x="158266" y="1661399"/>
                </a:lnTo>
                <a:lnTo>
                  <a:pt x="330601" y="1530879"/>
                </a:lnTo>
                <a:lnTo>
                  <a:pt x="507155" y="1400207"/>
                </a:lnTo>
                <a:lnTo>
                  <a:pt x="687370" y="1269928"/>
                </a:lnTo>
                <a:lnTo>
                  <a:pt x="870689" y="1140588"/>
                </a:lnTo>
                <a:lnTo>
                  <a:pt x="1056554" y="1012732"/>
                </a:lnTo>
                <a:lnTo>
                  <a:pt x="1244407" y="886905"/>
                </a:lnTo>
                <a:lnTo>
                  <a:pt x="1433690" y="763653"/>
                </a:lnTo>
                <a:lnTo>
                  <a:pt x="1623847" y="643521"/>
                </a:lnTo>
                <a:lnTo>
                  <a:pt x="1766702" y="555798"/>
                </a:lnTo>
                <a:lnTo>
                  <a:pt x="1909499" y="470366"/>
                </a:lnTo>
                <a:lnTo>
                  <a:pt x="2052003" y="387457"/>
                </a:lnTo>
                <a:lnTo>
                  <a:pt x="2193979" y="307299"/>
                </a:lnTo>
                <a:lnTo>
                  <a:pt x="2311929" y="242693"/>
                </a:lnTo>
                <a:close/>
              </a:path>
              <a:path w="2865120" h="1784350">
                <a:moveTo>
                  <a:pt x="2864783" y="0"/>
                </a:moveTo>
                <a:lnTo>
                  <a:pt x="2791768" y="0"/>
                </a:lnTo>
                <a:lnTo>
                  <a:pt x="2706233" y="40651"/>
                </a:lnTo>
                <a:lnTo>
                  <a:pt x="2614383" y="85639"/>
                </a:lnTo>
                <a:lnTo>
                  <a:pt x="2521879" y="132260"/>
                </a:lnTo>
                <a:lnTo>
                  <a:pt x="2428792" y="180444"/>
                </a:lnTo>
                <a:lnTo>
                  <a:pt x="2311929" y="242693"/>
                </a:lnTo>
                <a:lnTo>
                  <a:pt x="2414090" y="193550"/>
                </a:lnTo>
                <a:lnTo>
                  <a:pt x="2512418" y="148041"/>
                </a:lnTo>
                <a:lnTo>
                  <a:pt x="2610156" y="104572"/>
                </a:lnTo>
                <a:lnTo>
                  <a:pt x="2707231" y="63187"/>
                </a:lnTo>
                <a:lnTo>
                  <a:pt x="2803567" y="23931"/>
                </a:lnTo>
                <a:lnTo>
                  <a:pt x="2864783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2802255" cy="1788160"/>
          </a:xfrm>
          <a:custGeom>
            <a:avLst/>
            <a:gdLst/>
            <a:ahLst/>
            <a:cxnLst/>
            <a:rect l="l" t="t" r="r" b="b"/>
            <a:pathLst>
              <a:path w="2802255" h="1788160">
                <a:moveTo>
                  <a:pt x="2802187" y="0"/>
                </a:moveTo>
                <a:lnTo>
                  <a:pt x="2570461" y="0"/>
                </a:lnTo>
                <a:lnTo>
                  <a:pt x="2534563" y="19087"/>
                </a:lnTo>
                <a:lnTo>
                  <a:pt x="2444144" y="68173"/>
                </a:lnTo>
                <a:lnTo>
                  <a:pt x="2353346" y="118772"/>
                </a:lnTo>
                <a:lnTo>
                  <a:pt x="2262224" y="170818"/>
                </a:lnTo>
                <a:lnTo>
                  <a:pt x="2170829" y="224245"/>
                </a:lnTo>
                <a:lnTo>
                  <a:pt x="2033343" y="306831"/>
                </a:lnTo>
                <a:lnTo>
                  <a:pt x="1895542" y="392152"/>
                </a:lnTo>
                <a:lnTo>
                  <a:pt x="1757606" y="479986"/>
                </a:lnTo>
                <a:lnTo>
                  <a:pt x="1619713" y="570108"/>
                </a:lnTo>
                <a:lnTo>
                  <a:pt x="1482043" y="662296"/>
                </a:lnTo>
                <a:lnTo>
                  <a:pt x="1344774" y="756326"/>
                </a:lnTo>
                <a:lnTo>
                  <a:pt x="1162681" y="884178"/>
                </a:lnTo>
                <a:lnTo>
                  <a:pt x="982043" y="1014380"/>
                </a:lnTo>
                <a:lnTo>
                  <a:pt x="803285" y="1146400"/>
                </a:lnTo>
                <a:lnTo>
                  <a:pt x="626830" y="1279711"/>
                </a:lnTo>
                <a:lnTo>
                  <a:pt x="410145" y="1447356"/>
                </a:lnTo>
                <a:lnTo>
                  <a:pt x="198550" y="1615157"/>
                </a:lnTo>
                <a:lnTo>
                  <a:pt x="0" y="1776242"/>
                </a:lnTo>
                <a:lnTo>
                  <a:pt x="0" y="1788051"/>
                </a:lnTo>
                <a:lnTo>
                  <a:pt x="163765" y="1660610"/>
                </a:lnTo>
                <a:lnTo>
                  <a:pt x="334661" y="1530506"/>
                </a:lnTo>
                <a:lnTo>
                  <a:pt x="509376" y="1400477"/>
                </a:lnTo>
                <a:lnTo>
                  <a:pt x="687433" y="1271039"/>
                </a:lnTo>
                <a:lnTo>
                  <a:pt x="868355" y="1142705"/>
                </a:lnTo>
                <a:lnTo>
                  <a:pt x="1051667" y="1015991"/>
                </a:lnTo>
                <a:lnTo>
                  <a:pt x="1236891" y="891410"/>
                </a:lnTo>
                <a:lnTo>
                  <a:pt x="1423550" y="769477"/>
                </a:lnTo>
                <a:lnTo>
                  <a:pt x="1564200" y="680074"/>
                </a:lnTo>
                <a:lnTo>
                  <a:pt x="1705189" y="592668"/>
                </a:lnTo>
                <a:lnTo>
                  <a:pt x="1846314" y="507474"/>
                </a:lnTo>
                <a:lnTo>
                  <a:pt x="1987376" y="424710"/>
                </a:lnTo>
                <a:lnTo>
                  <a:pt x="2128173" y="344593"/>
                </a:lnTo>
                <a:lnTo>
                  <a:pt x="2268505" y="267340"/>
                </a:lnTo>
                <a:lnTo>
                  <a:pt x="2408169" y="193168"/>
                </a:lnTo>
                <a:lnTo>
                  <a:pt x="2500808" y="145538"/>
                </a:lnTo>
                <a:lnTo>
                  <a:pt x="2593003" y="99439"/>
                </a:lnTo>
                <a:lnTo>
                  <a:pt x="2684692" y="54934"/>
                </a:lnTo>
                <a:lnTo>
                  <a:pt x="2775816" y="12088"/>
                </a:lnTo>
                <a:lnTo>
                  <a:pt x="2802187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0" y="2"/>
            <a:ext cx="2587625" cy="1784985"/>
          </a:xfrm>
          <a:custGeom>
            <a:avLst/>
            <a:gdLst/>
            <a:ahLst/>
            <a:cxnLst/>
            <a:rect l="l" t="t" r="r" b="b"/>
            <a:pathLst>
              <a:path w="2587625" h="1784985">
                <a:moveTo>
                  <a:pt x="2587575" y="0"/>
                </a:moveTo>
                <a:lnTo>
                  <a:pt x="2282262" y="0"/>
                </a:lnTo>
                <a:lnTo>
                  <a:pt x="2250696" y="19826"/>
                </a:lnTo>
                <a:lnTo>
                  <a:pt x="2116075" y="106079"/>
                </a:lnTo>
                <a:lnTo>
                  <a:pt x="1980692" y="195301"/>
                </a:lnTo>
                <a:lnTo>
                  <a:pt x="1844716" y="287317"/>
                </a:lnTo>
                <a:lnTo>
                  <a:pt x="1708312" y="381952"/>
                </a:lnTo>
                <a:lnTo>
                  <a:pt x="1571650" y="479031"/>
                </a:lnTo>
                <a:lnTo>
                  <a:pt x="1434896" y="578377"/>
                </a:lnTo>
                <a:lnTo>
                  <a:pt x="1298218" y="679816"/>
                </a:lnTo>
                <a:lnTo>
                  <a:pt x="1161784" y="783172"/>
                </a:lnTo>
                <a:lnTo>
                  <a:pt x="980442" y="923737"/>
                </a:lnTo>
                <a:lnTo>
                  <a:pt x="845327" y="1030807"/>
                </a:lnTo>
                <a:lnTo>
                  <a:pt x="666318" y="1175713"/>
                </a:lnTo>
                <a:lnTo>
                  <a:pt x="489134" y="1322572"/>
                </a:ln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84621"/>
                </a:lnTo>
                <a:lnTo>
                  <a:pt x="317360" y="1529265"/>
                </a:lnTo>
                <a:lnTo>
                  <a:pt x="564092" y="1335282"/>
                </a:lnTo>
                <a:lnTo>
                  <a:pt x="772655" y="1175100"/>
                </a:lnTo>
                <a:lnTo>
                  <a:pt x="941257" y="1048504"/>
                </a:lnTo>
                <a:lnTo>
                  <a:pt x="1111382" y="923659"/>
                </a:lnTo>
                <a:lnTo>
                  <a:pt x="1282579" y="801216"/>
                </a:lnTo>
                <a:lnTo>
                  <a:pt x="1411824" y="711051"/>
                </a:lnTo>
                <a:lnTo>
                  <a:pt x="1541666" y="622561"/>
                </a:lnTo>
                <a:lnTo>
                  <a:pt x="1672049" y="535921"/>
                </a:lnTo>
                <a:lnTo>
                  <a:pt x="1802920" y="451308"/>
                </a:lnTo>
                <a:lnTo>
                  <a:pt x="1934223" y="368898"/>
                </a:lnTo>
                <a:lnTo>
                  <a:pt x="2021972" y="315268"/>
                </a:lnTo>
                <a:lnTo>
                  <a:pt x="2109873" y="262748"/>
                </a:lnTo>
                <a:lnTo>
                  <a:pt x="2197910" y="211389"/>
                </a:lnTo>
                <a:lnTo>
                  <a:pt x="2286066" y="161244"/>
                </a:lnTo>
                <a:lnTo>
                  <a:pt x="2374326" y="112365"/>
                </a:lnTo>
                <a:lnTo>
                  <a:pt x="2462672" y="64804"/>
                </a:lnTo>
                <a:lnTo>
                  <a:pt x="2551090" y="18613"/>
                </a:lnTo>
                <a:lnTo>
                  <a:pt x="2587575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0" y="2"/>
            <a:ext cx="2282825" cy="1750695"/>
          </a:xfrm>
          <a:custGeom>
            <a:avLst/>
            <a:gdLst/>
            <a:ahLst/>
            <a:cxnLst/>
            <a:rect l="l" t="t" r="r" b="b"/>
            <a:pathLst>
              <a:path w="2282825" h="1750695">
                <a:moveTo>
                  <a:pt x="418878" y="1381779"/>
                </a:move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50302"/>
                </a:lnTo>
                <a:lnTo>
                  <a:pt x="279990" y="1502630"/>
                </a:lnTo>
                <a:lnTo>
                  <a:pt x="418878" y="1381779"/>
                </a:lnTo>
                <a:close/>
              </a:path>
              <a:path w="2282825" h="1750695">
                <a:moveTo>
                  <a:pt x="2282262" y="0"/>
                </a:moveTo>
                <a:lnTo>
                  <a:pt x="2148367" y="0"/>
                </a:lnTo>
                <a:lnTo>
                  <a:pt x="1978343" y="124217"/>
                </a:lnTo>
                <a:lnTo>
                  <a:pt x="1799766" y="257826"/>
                </a:lnTo>
                <a:lnTo>
                  <a:pt x="1620233" y="395179"/>
                </a:lnTo>
                <a:lnTo>
                  <a:pt x="1395027" y="571500"/>
                </a:lnTo>
                <a:lnTo>
                  <a:pt x="1169606" y="752208"/>
                </a:lnTo>
                <a:lnTo>
                  <a:pt x="944681" y="936488"/>
                </a:lnTo>
                <a:lnTo>
                  <a:pt x="676427" y="1161194"/>
                </a:lnTo>
                <a:lnTo>
                  <a:pt x="418878" y="1381779"/>
                </a:lnTo>
                <a:lnTo>
                  <a:pt x="577473" y="1248924"/>
                </a:lnTo>
                <a:lnTo>
                  <a:pt x="755619" y="1102990"/>
                </a:lnTo>
                <a:lnTo>
                  <a:pt x="935390" y="959216"/>
                </a:lnTo>
                <a:lnTo>
                  <a:pt x="1116389" y="818020"/>
                </a:lnTo>
                <a:lnTo>
                  <a:pt x="1252705" y="714063"/>
                </a:lnTo>
                <a:lnTo>
                  <a:pt x="1389320" y="611966"/>
                </a:lnTo>
                <a:lnTo>
                  <a:pt x="1526067" y="511903"/>
                </a:lnTo>
                <a:lnTo>
                  <a:pt x="1662779" y="414049"/>
                </a:lnTo>
                <a:lnTo>
                  <a:pt x="1799287" y="318580"/>
                </a:lnTo>
                <a:lnTo>
                  <a:pt x="1935425" y="225671"/>
                </a:lnTo>
                <a:lnTo>
                  <a:pt x="2071024" y="135498"/>
                </a:lnTo>
                <a:lnTo>
                  <a:pt x="2205917" y="48236"/>
                </a:lnTo>
                <a:lnTo>
                  <a:pt x="2282262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0" y="0"/>
            <a:ext cx="1948180" cy="1743710"/>
          </a:xfrm>
          <a:custGeom>
            <a:avLst/>
            <a:gdLst/>
            <a:ahLst/>
            <a:cxnLst/>
            <a:rect l="l" t="t" r="r" b="b"/>
            <a:pathLst>
              <a:path w="1948180" h="1743710">
                <a:moveTo>
                  <a:pt x="1947919" y="0"/>
                </a:moveTo>
                <a:lnTo>
                  <a:pt x="1917909" y="0"/>
                </a:lnTo>
                <a:lnTo>
                  <a:pt x="662601" y="1123874"/>
                </a:lnTo>
                <a:lnTo>
                  <a:pt x="343088" y="1414479"/>
                </a:lnTo>
                <a:lnTo>
                  <a:pt x="0" y="1731988"/>
                </a:lnTo>
                <a:lnTo>
                  <a:pt x="0" y="1743287"/>
                </a:lnTo>
                <a:lnTo>
                  <a:pt x="673126" y="1123867"/>
                </a:lnTo>
                <a:lnTo>
                  <a:pt x="1102602" y="735262"/>
                </a:lnTo>
                <a:lnTo>
                  <a:pt x="1405087" y="466761"/>
                </a:lnTo>
                <a:lnTo>
                  <a:pt x="1664072" y="241318"/>
                </a:lnTo>
                <a:lnTo>
                  <a:pt x="1878863" y="58080"/>
                </a:lnTo>
                <a:lnTo>
                  <a:pt x="19479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277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3"/>
            <a:ext cx="43754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3"/>
            <a:ext cx="43754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4779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4210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81529"/>
            <a:ext cx="10058400" cy="1241425"/>
          </a:xfrm>
          <a:custGeom>
            <a:avLst/>
            <a:gdLst/>
            <a:ahLst/>
            <a:cxnLst/>
            <a:rect l="l" t="t" r="r" b="b"/>
            <a:pathLst>
              <a:path w="10058400" h="1241425">
                <a:moveTo>
                  <a:pt x="0" y="1241298"/>
                </a:moveTo>
                <a:lnTo>
                  <a:pt x="10058400" y="1241298"/>
                </a:lnTo>
                <a:lnTo>
                  <a:pt x="10058400" y="0"/>
                </a:lnTo>
                <a:lnTo>
                  <a:pt x="0" y="0"/>
                </a:lnTo>
                <a:lnTo>
                  <a:pt x="0" y="1241298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5029200" y="3081527"/>
            <a:ext cx="5029200" cy="1241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4599433" y="3911348"/>
            <a:ext cx="822959" cy="822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6054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5"/>
            <a:ext cx="70408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15857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944868"/>
            <a:ext cx="10058400" cy="828040"/>
          </a:xfrm>
          <a:custGeom>
            <a:avLst/>
            <a:gdLst/>
            <a:ahLst/>
            <a:cxnLst/>
            <a:rect l="l" t="t" r="r" b="b"/>
            <a:pathLst>
              <a:path w="10058400" h="828040">
                <a:moveTo>
                  <a:pt x="0" y="827531"/>
                </a:moveTo>
                <a:lnTo>
                  <a:pt x="10058400" y="827531"/>
                </a:lnTo>
                <a:lnTo>
                  <a:pt x="10058400" y="0"/>
                </a:lnTo>
                <a:lnTo>
                  <a:pt x="0" y="0"/>
                </a:lnTo>
                <a:lnTo>
                  <a:pt x="0" y="827531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8796530" y="7077196"/>
            <a:ext cx="566445" cy="566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1" y="0"/>
            <a:ext cx="2811145" cy="1760220"/>
          </a:xfrm>
          <a:custGeom>
            <a:avLst/>
            <a:gdLst/>
            <a:ahLst/>
            <a:cxnLst/>
            <a:rect l="l" t="t" r="r" b="b"/>
            <a:pathLst>
              <a:path w="2811145" h="1760220">
                <a:moveTo>
                  <a:pt x="2811125" y="0"/>
                </a:moveTo>
                <a:lnTo>
                  <a:pt x="0" y="0"/>
                </a:lnTo>
                <a:lnTo>
                  <a:pt x="0" y="1759925"/>
                </a:lnTo>
                <a:lnTo>
                  <a:pt x="343912" y="1485065"/>
                </a:lnTo>
                <a:lnTo>
                  <a:pt x="1120422" y="914196"/>
                </a:lnTo>
                <a:lnTo>
                  <a:pt x="1921256" y="414304"/>
                </a:lnTo>
                <a:lnTo>
                  <a:pt x="2535215" y="96839"/>
                </a:lnTo>
                <a:lnTo>
                  <a:pt x="281112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bk object 19"/>
          <p:cNvSpPr/>
          <p:nvPr/>
        </p:nvSpPr>
        <p:spPr>
          <a:xfrm>
            <a:off x="1217955" y="0"/>
            <a:ext cx="2059939" cy="887094"/>
          </a:xfrm>
          <a:custGeom>
            <a:avLst/>
            <a:gdLst/>
            <a:ahLst/>
            <a:cxnLst/>
            <a:rect l="l" t="t" r="r" b="b"/>
            <a:pathLst>
              <a:path w="2059939" h="887094">
                <a:moveTo>
                  <a:pt x="2059526" y="0"/>
                </a:moveTo>
                <a:lnTo>
                  <a:pt x="1606776" y="0"/>
                </a:lnTo>
                <a:lnTo>
                  <a:pt x="1582770" y="9953"/>
                </a:lnTo>
                <a:lnTo>
                  <a:pt x="1486765" y="51116"/>
                </a:lnTo>
                <a:lnTo>
                  <a:pt x="1390025" y="94370"/>
                </a:lnTo>
                <a:lnTo>
                  <a:pt x="1292623" y="139655"/>
                </a:lnTo>
                <a:lnTo>
                  <a:pt x="1194634" y="186914"/>
                </a:lnTo>
                <a:lnTo>
                  <a:pt x="1096132" y="236088"/>
                </a:lnTo>
                <a:lnTo>
                  <a:pt x="997192" y="287120"/>
                </a:lnTo>
                <a:lnTo>
                  <a:pt x="897887" y="339951"/>
                </a:lnTo>
                <a:lnTo>
                  <a:pt x="798292" y="394522"/>
                </a:lnTo>
                <a:lnTo>
                  <a:pt x="698481" y="450776"/>
                </a:lnTo>
                <a:lnTo>
                  <a:pt x="598528" y="508654"/>
                </a:lnTo>
                <a:lnTo>
                  <a:pt x="498509" y="568098"/>
                </a:lnTo>
                <a:lnTo>
                  <a:pt x="398496" y="629050"/>
                </a:lnTo>
                <a:lnTo>
                  <a:pt x="298564" y="691451"/>
                </a:lnTo>
                <a:lnTo>
                  <a:pt x="198788" y="755243"/>
                </a:lnTo>
                <a:lnTo>
                  <a:pt x="99242" y="820368"/>
                </a:lnTo>
                <a:lnTo>
                  <a:pt x="0" y="886767"/>
                </a:lnTo>
                <a:lnTo>
                  <a:pt x="50739" y="853621"/>
                </a:lnTo>
                <a:lnTo>
                  <a:pt x="101590" y="821055"/>
                </a:lnTo>
                <a:lnTo>
                  <a:pt x="152544" y="789068"/>
                </a:lnTo>
                <a:lnTo>
                  <a:pt x="203589" y="757661"/>
                </a:lnTo>
                <a:lnTo>
                  <a:pt x="254714" y="726832"/>
                </a:lnTo>
                <a:lnTo>
                  <a:pt x="305909" y="696582"/>
                </a:lnTo>
                <a:lnTo>
                  <a:pt x="357163" y="666911"/>
                </a:lnTo>
                <a:lnTo>
                  <a:pt x="408465" y="637817"/>
                </a:lnTo>
                <a:lnTo>
                  <a:pt x="459805" y="609301"/>
                </a:lnTo>
                <a:lnTo>
                  <a:pt x="511171" y="581363"/>
                </a:lnTo>
                <a:lnTo>
                  <a:pt x="562554" y="554003"/>
                </a:lnTo>
                <a:lnTo>
                  <a:pt x="613942" y="527219"/>
                </a:lnTo>
                <a:lnTo>
                  <a:pt x="665324" y="501012"/>
                </a:lnTo>
                <a:lnTo>
                  <a:pt x="716690" y="475381"/>
                </a:lnTo>
                <a:lnTo>
                  <a:pt x="768030" y="450326"/>
                </a:lnTo>
                <a:lnTo>
                  <a:pt x="819332" y="425848"/>
                </a:lnTo>
                <a:lnTo>
                  <a:pt x="870585" y="401945"/>
                </a:lnTo>
                <a:lnTo>
                  <a:pt x="921780" y="378617"/>
                </a:lnTo>
                <a:lnTo>
                  <a:pt x="972905" y="355865"/>
                </a:lnTo>
                <a:lnTo>
                  <a:pt x="1023949" y="333687"/>
                </a:lnTo>
                <a:lnTo>
                  <a:pt x="1074902" y="312084"/>
                </a:lnTo>
                <a:lnTo>
                  <a:pt x="1125754" y="291055"/>
                </a:lnTo>
                <a:lnTo>
                  <a:pt x="1176492" y="270600"/>
                </a:lnTo>
                <a:lnTo>
                  <a:pt x="1227108" y="250719"/>
                </a:lnTo>
                <a:lnTo>
                  <a:pt x="1277589" y="231412"/>
                </a:lnTo>
                <a:lnTo>
                  <a:pt x="1327925" y="212677"/>
                </a:lnTo>
                <a:lnTo>
                  <a:pt x="1378105" y="194515"/>
                </a:lnTo>
                <a:lnTo>
                  <a:pt x="1428120" y="176926"/>
                </a:lnTo>
                <a:lnTo>
                  <a:pt x="1477957" y="159910"/>
                </a:lnTo>
                <a:lnTo>
                  <a:pt x="1527607" y="143465"/>
                </a:lnTo>
                <a:lnTo>
                  <a:pt x="1577058" y="127592"/>
                </a:lnTo>
                <a:lnTo>
                  <a:pt x="1626300" y="112291"/>
                </a:lnTo>
                <a:lnTo>
                  <a:pt x="1675322" y="97561"/>
                </a:lnTo>
                <a:lnTo>
                  <a:pt x="1724113" y="83402"/>
                </a:lnTo>
                <a:lnTo>
                  <a:pt x="1772663" y="69814"/>
                </a:lnTo>
                <a:lnTo>
                  <a:pt x="1820961" y="56796"/>
                </a:lnTo>
                <a:lnTo>
                  <a:pt x="1868996" y="44348"/>
                </a:lnTo>
                <a:lnTo>
                  <a:pt x="1916757" y="32471"/>
                </a:lnTo>
                <a:lnTo>
                  <a:pt x="1964234" y="21162"/>
                </a:lnTo>
                <a:lnTo>
                  <a:pt x="2011416" y="10424"/>
                </a:lnTo>
                <a:lnTo>
                  <a:pt x="2059526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2865120" cy="1784350"/>
          </a:xfrm>
          <a:custGeom>
            <a:avLst/>
            <a:gdLst/>
            <a:ahLst/>
            <a:cxnLst/>
            <a:rect l="l" t="t" r="r" b="b"/>
            <a:pathLst>
              <a:path w="2865120" h="1784350">
                <a:moveTo>
                  <a:pt x="2311929" y="242693"/>
                </a:moveTo>
                <a:lnTo>
                  <a:pt x="2265657" y="265540"/>
                </a:lnTo>
                <a:lnTo>
                  <a:pt x="2166183" y="315953"/>
                </a:lnTo>
                <a:lnTo>
                  <a:pt x="2066380" y="368250"/>
                </a:lnTo>
                <a:lnTo>
                  <a:pt x="1966323" y="422387"/>
                </a:lnTo>
                <a:lnTo>
                  <a:pt x="1866087" y="478318"/>
                </a:lnTo>
                <a:lnTo>
                  <a:pt x="1765746" y="536000"/>
                </a:lnTo>
                <a:lnTo>
                  <a:pt x="1665375" y="595387"/>
                </a:lnTo>
                <a:lnTo>
                  <a:pt x="1565048" y="656435"/>
                </a:lnTo>
                <a:lnTo>
                  <a:pt x="1464840" y="719100"/>
                </a:lnTo>
                <a:lnTo>
                  <a:pt x="1364825" y="783337"/>
                </a:lnTo>
                <a:lnTo>
                  <a:pt x="1265078" y="849102"/>
                </a:lnTo>
                <a:lnTo>
                  <a:pt x="839160" y="1139029"/>
                </a:lnTo>
                <a:lnTo>
                  <a:pt x="583826" y="1317830"/>
                </a:lnTo>
                <a:lnTo>
                  <a:pt x="414415" y="1439988"/>
                </a:lnTo>
                <a:lnTo>
                  <a:pt x="288801" y="1532976"/>
                </a:lnTo>
                <a:lnTo>
                  <a:pt x="206082" y="1595558"/>
                </a:lnTo>
                <a:lnTo>
                  <a:pt x="124391" y="1658575"/>
                </a:lnTo>
                <a:lnTo>
                  <a:pt x="43907" y="1721995"/>
                </a:lnTo>
                <a:lnTo>
                  <a:pt x="0" y="1757231"/>
                </a:lnTo>
                <a:lnTo>
                  <a:pt x="0" y="1783960"/>
                </a:lnTo>
                <a:lnTo>
                  <a:pt x="158266" y="1661399"/>
                </a:lnTo>
                <a:lnTo>
                  <a:pt x="330601" y="1530879"/>
                </a:lnTo>
                <a:lnTo>
                  <a:pt x="507155" y="1400207"/>
                </a:lnTo>
                <a:lnTo>
                  <a:pt x="687370" y="1269928"/>
                </a:lnTo>
                <a:lnTo>
                  <a:pt x="870689" y="1140588"/>
                </a:lnTo>
                <a:lnTo>
                  <a:pt x="1056554" y="1012732"/>
                </a:lnTo>
                <a:lnTo>
                  <a:pt x="1244407" y="886905"/>
                </a:lnTo>
                <a:lnTo>
                  <a:pt x="1433690" y="763653"/>
                </a:lnTo>
                <a:lnTo>
                  <a:pt x="1623847" y="643521"/>
                </a:lnTo>
                <a:lnTo>
                  <a:pt x="1766702" y="555798"/>
                </a:lnTo>
                <a:lnTo>
                  <a:pt x="1909499" y="470366"/>
                </a:lnTo>
                <a:lnTo>
                  <a:pt x="2052003" y="387457"/>
                </a:lnTo>
                <a:lnTo>
                  <a:pt x="2193979" y="307299"/>
                </a:lnTo>
                <a:lnTo>
                  <a:pt x="2311929" y="242693"/>
                </a:lnTo>
                <a:close/>
              </a:path>
              <a:path w="2865120" h="1784350">
                <a:moveTo>
                  <a:pt x="2864783" y="0"/>
                </a:moveTo>
                <a:lnTo>
                  <a:pt x="2791768" y="0"/>
                </a:lnTo>
                <a:lnTo>
                  <a:pt x="2706233" y="40651"/>
                </a:lnTo>
                <a:lnTo>
                  <a:pt x="2614383" y="85639"/>
                </a:lnTo>
                <a:lnTo>
                  <a:pt x="2521879" y="132260"/>
                </a:lnTo>
                <a:lnTo>
                  <a:pt x="2428792" y="180444"/>
                </a:lnTo>
                <a:lnTo>
                  <a:pt x="2311929" y="242693"/>
                </a:lnTo>
                <a:lnTo>
                  <a:pt x="2414090" y="193550"/>
                </a:lnTo>
                <a:lnTo>
                  <a:pt x="2512418" y="148041"/>
                </a:lnTo>
                <a:lnTo>
                  <a:pt x="2610156" y="104572"/>
                </a:lnTo>
                <a:lnTo>
                  <a:pt x="2707231" y="63187"/>
                </a:lnTo>
                <a:lnTo>
                  <a:pt x="2803567" y="23931"/>
                </a:lnTo>
                <a:lnTo>
                  <a:pt x="2864783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2802255" cy="1788160"/>
          </a:xfrm>
          <a:custGeom>
            <a:avLst/>
            <a:gdLst/>
            <a:ahLst/>
            <a:cxnLst/>
            <a:rect l="l" t="t" r="r" b="b"/>
            <a:pathLst>
              <a:path w="2802255" h="1788160">
                <a:moveTo>
                  <a:pt x="2802187" y="0"/>
                </a:moveTo>
                <a:lnTo>
                  <a:pt x="2570461" y="0"/>
                </a:lnTo>
                <a:lnTo>
                  <a:pt x="2534563" y="19087"/>
                </a:lnTo>
                <a:lnTo>
                  <a:pt x="2444144" y="68173"/>
                </a:lnTo>
                <a:lnTo>
                  <a:pt x="2353346" y="118772"/>
                </a:lnTo>
                <a:lnTo>
                  <a:pt x="2262224" y="170818"/>
                </a:lnTo>
                <a:lnTo>
                  <a:pt x="2170829" y="224245"/>
                </a:lnTo>
                <a:lnTo>
                  <a:pt x="2033343" y="306831"/>
                </a:lnTo>
                <a:lnTo>
                  <a:pt x="1895542" y="392152"/>
                </a:lnTo>
                <a:lnTo>
                  <a:pt x="1757606" y="479986"/>
                </a:lnTo>
                <a:lnTo>
                  <a:pt x="1619713" y="570108"/>
                </a:lnTo>
                <a:lnTo>
                  <a:pt x="1482043" y="662296"/>
                </a:lnTo>
                <a:lnTo>
                  <a:pt x="1344774" y="756326"/>
                </a:lnTo>
                <a:lnTo>
                  <a:pt x="1162681" y="884178"/>
                </a:lnTo>
                <a:lnTo>
                  <a:pt x="982043" y="1014380"/>
                </a:lnTo>
                <a:lnTo>
                  <a:pt x="803285" y="1146400"/>
                </a:lnTo>
                <a:lnTo>
                  <a:pt x="626830" y="1279711"/>
                </a:lnTo>
                <a:lnTo>
                  <a:pt x="410145" y="1447356"/>
                </a:lnTo>
                <a:lnTo>
                  <a:pt x="198550" y="1615157"/>
                </a:lnTo>
                <a:lnTo>
                  <a:pt x="0" y="1776242"/>
                </a:lnTo>
                <a:lnTo>
                  <a:pt x="0" y="1788051"/>
                </a:lnTo>
                <a:lnTo>
                  <a:pt x="163765" y="1660610"/>
                </a:lnTo>
                <a:lnTo>
                  <a:pt x="334661" y="1530506"/>
                </a:lnTo>
                <a:lnTo>
                  <a:pt x="509376" y="1400477"/>
                </a:lnTo>
                <a:lnTo>
                  <a:pt x="687433" y="1271039"/>
                </a:lnTo>
                <a:lnTo>
                  <a:pt x="868355" y="1142705"/>
                </a:lnTo>
                <a:lnTo>
                  <a:pt x="1051667" y="1015991"/>
                </a:lnTo>
                <a:lnTo>
                  <a:pt x="1236891" y="891410"/>
                </a:lnTo>
                <a:lnTo>
                  <a:pt x="1423550" y="769477"/>
                </a:lnTo>
                <a:lnTo>
                  <a:pt x="1564200" y="680074"/>
                </a:lnTo>
                <a:lnTo>
                  <a:pt x="1705189" y="592668"/>
                </a:lnTo>
                <a:lnTo>
                  <a:pt x="1846314" y="507474"/>
                </a:lnTo>
                <a:lnTo>
                  <a:pt x="1987376" y="424710"/>
                </a:lnTo>
                <a:lnTo>
                  <a:pt x="2128173" y="344593"/>
                </a:lnTo>
                <a:lnTo>
                  <a:pt x="2268505" y="267340"/>
                </a:lnTo>
                <a:lnTo>
                  <a:pt x="2408169" y="193168"/>
                </a:lnTo>
                <a:lnTo>
                  <a:pt x="2500808" y="145538"/>
                </a:lnTo>
                <a:lnTo>
                  <a:pt x="2593003" y="99439"/>
                </a:lnTo>
                <a:lnTo>
                  <a:pt x="2684692" y="54934"/>
                </a:lnTo>
                <a:lnTo>
                  <a:pt x="2775816" y="12088"/>
                </a:lnTo>
                <a:lnTo>
                  <a:pt x="2802187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2" name="bk object 22"/>
          <p:cNvSpPr/>
          <p:nvPr/>
        </p:nvSpPr>
        <p:spPr>
          <a:xfrm>
            <a:off x="0" y="2"/>
            <a:ext cx="2587625" cy="1784985"/>
          </a:xfrm>
          <a:custGeom>
            <a:avLst/>
            <a:gdLst/>
            <a:ahLst/>
            <a:cxnLst/>
            <a:rect l="l" t="t" r="r" b="b"/>
            <a:pathLst>
              <a:path w="2587625" h="1784985">
                <a:moveTo>
                  <a:pt x="2587575" y="0"/>
                </a:moveTo>
                <a:lnTo>
                  <a:pt x="2282262" y="0"/>
                </a:lnTo>
                <a:lnTo>
                  <a:pt x="2250696" y="19826"/>
                </a:lnTo>
                <a:lnTo>
                  <a:pt x="2116075" y="106079"/>
                </a:lnTo>
                <a:lnTo>
                  <a:pt x="1980692" y="195301"/>
                </a:lnTo>
                <a:lnTo>
                  <a:pt x="1844716" y="287317"/>
                </a:lnTo>
                <a:lnTo>
                  <a:pt x="1708312" y="381952"/>
                </a:lnTo>
                <a:lnTo>
                  <a:pt x="1571650" y="479031"/>
                </a:lnTo>
                <a:lnTo>
                  <a:pt x="1434896" y="578377"/>
                </a:lnTo>
                <a:lnTo>
                  <a:pt x="1298218" y="679816"/>
                </a:lnTo>
                <a:lnTo>
                  <a:pt x="1161784" y="783172"/>
                </a:lnTo>
                <a:lnTo>
                  <a:pt x="980442" y="923737"/>
                </a:lnTo>
                <a:lnTo>
                  <a:pt x="845327" y="1030807"/>
                </a:lnTo>
                <a:lnTo>
                  <a:pt x="666318" y="1175713"/>
                </a:lnTo>
                <a:lnTo>
                  <a:pt x="489134" y="1322572"/>
                </a:ln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84621"/>
                </a:lnTo>
                <a:lnTo>
                  <a:pt x="317360" y="1529265"/>
                </a:lnTo>
                <a:lnTo>
                  <a:pt x="564092" y="1335282"/>
                </a:lnTo>
                <a:lnTo>
                  <a:pt x="772655" y="1175100"/>
                </a:lnTo>
                <a:lnTo>
                  <a:pt x="941257" y="1048504"/>
                </a:lnTo>
                <a:lnTo>
                  <a:pt x="1111382" y="923659"/>
                </a:lnTo>
                <a:lnTo>
                  <a:pt x="1282579" y="801216"/>
                </a:lnTo>
                <a:lnTo>
                  <a:pt x="1411824" y="711051"/>
                </a:lnTo>
                <a:lnTo>
                  <a:pt x="1541666" y="622561"/>
                </a:lnTo>
                <a:lnTo>
                  <a:pt x="1672049" y="535921"/>
                </a:lnTo>
                <a:lnTo>
                  <a:pt x="1802920" y="451308"/>
                </a:lnTo>
                <a:lnTo>
                  <a:pt x="1934223" y="368898"/>
                </a:lnTo>
                <a:lnTo>
                  <a:pt x="2021972" y="315268"/>
                </a:lnTo>
                <a:lnTo>
                  <a:pt x="2109873" y="262748"/>
                </a:lnTo>
                <a:lnTo>
                  <a:pt x="2197910" y="211389"/>
                </a:lnTo>
                <a:lnTo>
                  <a:pt x="2286066" y="161244"/>
                </a:lnTo>
                <a:lnTo>
                  <a:pt x="2374326" y="112365"/>
                </a:lnTo>
                <a:lnTo>
                  <a:pt x="2462672" y="64804"/>
                </a:lnTo>
                <a:lnTo>
                  <a:pt x="2551090" y="18613"/>
                </a:lnTo>
                <a:lnTo>
                  <a:pt x="2587575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3" name="bk object 23"/>
          <p:cNvSpPr/>
          <p:nvPr/>
        </p:nvSpPr>
        <p:spPr>
          <a:xfrm>
            <a:off x="0" y="2"/>
            <a:ext cx="2282825" cy="1750695"/>
          </a:xfrm>
          <a:custGeom>
            <a:avLst/>
            <a:gdLst/>
            <a:ahLst/>
            <a:cxnLst/>
            <a:rect l="l" t="t" r="r" b="b"/>
            <a:pathLst>
              <a:path w="2282825" h="1750695">
                <a:moveTo>
                  <a:pt x="418878" y="1381779"/>
                </a:move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50302"/>
                </a:lnTo>
                <a:lnTo>
                  <a:pt x="279990" y="1502630"/>
                </a:lnTo>
                <a:lnTo>
                  <a:pt x="418878" y="1381779"/>
                </a:lnTo>
                <a:close/>
              </a:path>
              <a:path w="2282825" h="1750695">
                <a:moveTo>
                  <a:pt x="2282262" y="0"/>
                </a:moveTo>
                <a:lnTo>
                  <a:pt x="2148367" y="0"/>
                </a:lnTo>
                <a:lnTo>
                  <a:pt x="1978343" y="124217"/>
                </a:lnTo>
                <a:lnTo>
                  <a:pt x="1799766" y="257826"/>
                </a:lnTo>
                <a:lnTo>
                  <a:pt x="1620233" y="395179"/>
                </a:lnTo>
                <a:lnTo>
                  <a:pt x="1395027" y="571500"/>
                </a:lnTo>
                <a:lnTo>
                  <a:pt x="1169606" y="752208"/>
                </a:lnTo>
                <a:lnTo>
                  <a:pt x="944681" y="936488"/>
                </a:lnTo>
                <a:lnTo>
                  <a:pt x="676427" y="1161194"/>
                </a:lnTo>
                <a:lnTo>
                  <a:pt x="418878" y="1381779"/>
                </a:lnTo>
                <a:lnTo>
                  <a:pt x="577473" y="1248924"/>
                </a:lnTo>
                <a:lnTo>
                  <a:pt x="755619" y="1102990"/>
                </a:lnTo>
                <a:lnTo>
                  <a:pt x="935390" y="959216"/>
                </a:lnTo>
                <a:lnTo>
                  <a:pt x="1116389" y="818020"/>
                </a:lnTo>
                <a:lnTo>
                  <a:pt x="1252705" y="714063"/>
                </a:lnTo>
                <a:lnTo>
                  <a:pt x="1389320" y="611966"/>
                </a:lnTo>
                <a:lnTo>
                  <a:pt x="1526067" y="511903"/>
                </a:lnTo>
                <a:lnTo>
                  <a:pt x="1662779" y="414049"/>
                </a:lnTo>
                <a:lnTo>
                  <a:pt x="1799287" y="318580"/>
                </a:lnTo>
                <a:lnTo>
                  <a:pt x="1935425" y="225671"/>
                </a:lnTo>
                <a:lnTo>
                  <a:pt x="2071024" y="135498"/>
                </a:lnTo>
                <a:lnTo>
                  <a:pt x="2205917" y="48236"/>
                </a:lnTo>
                <a:lnTo>
                  <a:pt x="2282262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4" name="bk object 24"/>
          <p:cNvSpPr/>
          <p:nvPr/>
        </p:nvSpPr>
        <p:spPr>
          <a:xfrm>
            <a:off x="0" y="0"/>
            <a:ext cx="1948180" cy="1743710"/>
          </a:xfrm>
          <a:custGeom>
            <a:avLst/>
            <a:gdLst/>
            <a:ahLst/>
            <a:cxnLst/>
            <a:rect l="l" t="t" r="r" b="b"/>
            <a:pathLst>
              <a:path w="1948180" h="1743710">
                <a:moveTo>
                  <a:pt x="1947919" y="0"/>
                </a:moveTo>
                <a:lnTo>
                  <a:pt x="1917909" y="0"/>
                </a:lnTo>
                <a:lnTo>
                  <a:pt x="662601" y="1123874"/>
                </a:lnTo>
                <a:lnTo>
                  <a:pt x="343088" y="1414479"/>
                </a:lnTo>
                <a:lnTo>
                  <a:pt x="0" y="1731988"/>
                </a:lnTo>
                <a:lnTo>
                  <a:pt x="0" y="1743287"/>
                </a:lnTo>
                <a:lnTo>
                  <a:pt x="673126" y="1123867"/>
                </a:lnTo>
                <a:lnTo>
                  <a:pt x="1102602" y="735262"/>
                </a:lnTo>
                <a:lnTo>
                  <a:pt x="1405087" y="466761"/>
                </a:lnTo>
                <a:lnTo>
                  <a:pt x="1664072" y="241318"/>
                </a:lnTo>
                <a:lnTo>
                  <a:pt x="1878863" y="58080"/>
                </a:lnTo>
                <a:lnTo>
                  <a:pt x="19479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1634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81529"/>
            <a:ext cx="10058400" cy="1241425"/>
          </a:xfrm>
          <a:custGeom>
            <a:avLst/>
            <a:gdLst/>
            <a:ahLst/>
            <a:cxnLst/>
            <a:rect l="l" t="t" r="r" b="b"/>
            <a:pathLst>
              <a:path w="10058400" h="1241425">
                <a:moveTo>
                  <a:pt x="0" y="1241298"/>
                </a:moveTo>
                <a:lnTo>
                  <a:pt x="10058400" y="1241298"/>
                </a:lnTo>
                <a:lnTo>
                  <a:pt x="10058400" y="0"/>
                </a:lnTo>
                <a:lnTo>
                  <a:pt x="0" y="0"/>
                </a:lnTo>
                <a:lnTo>
                  <a:pt x="0" y="1241298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5029200" y="3081527"/>
            <a:ext cx="5029200" cy="1241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4599433" y="3911348"/>
            <a:ext cx="822959" cy="822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</p:spTree>
    <p:extLst>
      <p:ext uri="{BB962C8B-B14F-4D97-AF65-F5344CB8AC3E}">
        <p14:creationId xmlns:p14="http://schemas.microsoft.com/office/powerpoint/2010/main" val="24264999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3"/>
            <a:ext cx="43754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3"/>
            <a:ext cx="43754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67174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22786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81529"/>
            <a:ext cx="10058400" cy="1241425"/>
          </a:xfrm>
          <a:custGeom>
            <a:avLst/>
            <a:gdLst/>
            <a:ahLst/>
            <a:cxnLst/>
            <a:rect l="l" t="t" r="r" b="b"/>
            <a:pathLst>
              <a:path w="10058400" h="1241425">
                <a:moveTo>
                  <a:pt x="0" y="1241298"/>
                </a:moveTo>
                <a:lnTo>
                  <a:pt x="10058400" y="1241298"/>
                </a:lnTo>
                <a:lnTo>
                  <a:pt x="10058400" y="0"/>
                </a:lnTo>
                <a:lnTo>
                  <a:pt x="0" y="0"/>
                </a:lnTo>
                <a:lnTo>
                  <a:pt x="0" y="1241298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5029200" y="3081527"/>
            <a:ext cx="5029200" cy="1241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4599433" y="3911348"/>
            <a:ext cx="822959" cy="822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82329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271590"/>
            <a:ext cx="7543800" cy="27066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3052"/>
            <a:ext cx="7543800" cy="1876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894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016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38338"/>
            <a:ext cx="8675688" cy="32321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200652"/>
            <a:ext cx="8675688" cy="170021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020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150" y="2068513"/>
            <a:ext cx="4260850" cy="4932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1" y="2068513"/>
            <a:ext cx="4260850" cy="49323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076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414340"/>
            <a:ext cx="8675688" cy="15017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150" y="1905000"/>
            <a:ext cx="4256088" cy="933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150" y="2838452"/>
            <a:ext cx="4256088" cy="4176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700" y="1905000"/>
            <a:ext cx="4275138" cy="933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700" y="2838452"/>
            <a:ext cx="4275138" cy="4176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857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469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41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944868"/>
            <a:ext cx="10058400" cy="828040"/>
          </a:xfrm>
          <a:custGeom>
            <a:avLst/>
            <a:gdLst/>
            <a:ahLst/>
            <a:cxnLst/>
            <a:rect l="l" t="t" r="r" b="b"/>
            <a:pathLst>
              <a:path w="10058400" h="828040">
                <a:moveTo>
                  <a:pt x="0" y="827531"/>
                </a:moveTo>
                <a:lnTo>
                  <a:pt x="10058400" y="827531"/>
                </a:lnTo>
                <a:lnTo>
                  <a:pt x="10058400" y="0"/>
                </a:lnTo>
                <a:lnTo>
                  <a:pt x="0" y="0"/>
                </a:lnTo>
                <a:lnTo>
                  <a:pt x="0" y="827531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8796530" y="7077196"/>
            <a:ext cx="566445" cy="566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1" y="0"/>
            <a:ext cx="2811145" cy="1760220"/>
          </a:xfrm>
          <a:custGeom>
            <a:avLst/>
            <a:gdLst/>
            <a:ahLst/>
            <a:cxnLst/>
            <a:rect l="l" t="t" r="r" b="b"/>
            <a:pathLst>
              <a:path w="2811145" h="1760220">
                <a:moveTo>
                  <a:pt x="2811125" y="0"/>
                </a:moveTo>
                <a:lnTo>
                  <a:pt x="0" y="0"/>
                </a:lnTo>
                <a:lnTo>
                  <a:pt x="0" y="1759925"/>
                </a:lnTo>
                <a:lnTo>
                  <a:pt x="343912" y="1485065"/>
                </a:lnTo>
                <a:lnTo>
                  <a:pt x="1120422" y="914196"/>
                </a:lnTo>
                <a:lnTo>
                  <a:pt x="1921256" y="414304"/>
                </a:lnTo>
                <a:lnTo>
                  <a:pt x="2535215" y="96839"/>
                </a:lnTo>
                <a:lnTo>
                  <a:pt x="281112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bk object 19"/>
          <p:cNvSpPr/>
          <p:nvPr/>
        </p:nvSpPr>
        <p:spPr>
          <a:xfrm>
            <a:off x="1217955" y="0"/>
            <a:ext cx="2059939" cy="887094"/>
          </a:xfrm>
          <a:custGeom>
            <a:avLst/>
            <a:gdLst/>
            <a:ahLst/>
            <a:cxnLst/>
            <a:rect l="l" t="t" r="r" b="b"/>
            <a:pathLst>
              <a:path w="2059939" h="887094">
                <a:moveTo>
                  <a:pt x="2059526" y="0"/>
                </a:moveTo>
                <a:lnTo>
                  <a:pt x="1606776" y="0"/>
                </a:lnTo>
                <a:lnTo>
                  <a:pt x="1582770" y="9953"/>
                </a:lnTo>
                <a:lnTo>
                  <a:pt x="1486765" y="51116"/>
                </a:lnTo>
                <a:lnTo>
                  <a:pt x="1390025" y="94370"/>
                </a:lnTo>
                <a:lnTo>
                  <a:pt x="1292623" y="139655"/>
                </a:lnTo>
                <a:lnTo>
                  <a:pt x="1194634" y="186914"/>
                </a:lnTo>
                <a:lnTo>
                  <a:pt x="1096132" y="236088"/>
                </a:lnTo>
                <a:lnTo>
                  <a:pt x="997192" y="287120"/>
                </a:lnTo>
                <a:lnTo>
                  <a:pt x="897887" y="339951"/>
                </a:lnTo>
                <a:lnTo>
                  <a:pt x="798292" y="394522"/>
                </a:lnTo>
                <a:lnTo>
                  <a:pt x="698481" y="450776"/>
                </a:lnTo>
                <a:lnTo>
                  <a:pt x="598528" y="508654"/>
                </a:lnTo>
                <a:lnTo>
                  <a:pt x="498509" y="568098"/>
                </a:lnTo>
                <a:lnTo>
                  <a:pt x="398496" y="629050"/>
                </a:lnTo>
                <a:lnTo>
                  <a:pt x="298564" y="691451"/>
                </a:lnTo>
                <a:lnTo>
                  <a:pt x="198788" y="755243"/>
                </a:lnTo>
                <a:lnTo>
                  <a:pt x="99242" y="820368"/>
                </a:lnTo>
                <a:lnTo>
                  <a:pt x="0" y="886767"/>
                </a:lnTo>
                <a:lnTo>
                  <a:pt x="50739" y="853621"/>
                </a:lnTo>
                <a:lnTo>
                  <a:pt x="101590" y="821055"/>
                </a:lnTo>
                <a:lnTo>
                  <a:pt x="152544" y="789068"/>
                </a:lnTo>
                <a:lnTo>
                  <a:pt x="203589" y="757661"/>
                </a:lnTo>
                <a:lnTo>
                  <a:pt x="254714" y="726832"/>
                </a:lnTo>
                <a:lnTo>
                  <a:pt x="305909" y="696582"/>
                </a:lnTo>
                <a:lnTo>
                  <a:pt x="357163" y="666911"/>
                </a:lnTo>
                <a:lnTo>
                  <a:pt x="408465" y="637817"/>
                </a:lnTo>
                <a:lnTo>
                  <a:pt x="459805" y="609301"/>
                </a:lnTo>
                <a:lnTo>
                  <a:pt x="511171" y="581363"/>
                </a:lnTo>
                <a:lnTo>
                  <a:pt x="562554" y="554003"/>
                </a:lnTo>
                <a:lnTo>
                  <a:pt x="613942" y="527219"/>
                </a:lnTo>
                <a:lnTo>
                  <a:pt x="665324" y="501012"/>
                </a:lnTo>
                <a:lnTo>
                  <a:pt x="716690" y="475381"/>
                </a:lnTo>
                <a:lnTo>
                  <a:pt x="768030" y="450326"/>
                </a:lnTo>
                <a:lnTo>
                  <a:pt x="819332" y="425848"/>
                </a:lnTo>
                <a:lnTo>
                  <a:pt x="870585" y="401945"/>
                </a:lnTo>
                <a:lnTo>
                  <a:pt x="921780" y="378617"/>
                </a:lnTo>
                <a:lnTo>
                  <a:pt x="972905" y="355865"/>
                </a:lnTo>
                <a:lnTo>
                  <a:pt x="1023949" y="333687"/>
                </a:lnTo>
                <a:lnTo>
                  <a:pt x="1074902" y="312084"/>
                </a:lnTo>
                <a:lnTo>
                  <a:pt x="1125754" y="291055"/>
                </a:lnTo>
                <a:lnTo>
                  <a:pt x="1176492" y="270600"/>
                </a:lnTo>
                <a:lnTo>
                  <a:pt x="1227108" y="250719"/>
                </a:lnTo>
                <a:lnTo>
                  <a:pt x="1277589" y="231412"/>
                </a:lnTo>
                <a:lnTo>
                  <a:pt x="1327925" y="212677"/>
                </a:lnTo>
                <a:lnTo>
                  <a:pt x="1378105" y="194515"/>
                </a:lnTo>
                <a:lnTo>
                  <a:pt x="1428120" y="176926"/>
                </a:lnTo>
                <a:lnTo>
                  <a:pt x="1477957" y="159910"/>
                </a:lnTo>
                <a:lnTo>
                  <a:pt x="1527607" y="143465"/>
                </a:lnTo>
                <a:lnTo>
                  <a:pt x="1577058" y="127592"/>
                </a:lnTo>
                <a:lnTo>
                  <a:pt x="1626300" y="112291"/>
                </a:lnTo>
                <a:lnTo>
                  <a:pt x="1675322" y="97561"/>
                </a:lnTo>
                <a:lnTo>
                  <a:pt x="1724113" y="83402"/>
                </a:lnTo>
                <a:lnTo>
                  <a:pt x="1772663" y="69814"/>
                </a:lnTo>
                <a:lnTo>
                  <a:pt x="1820961" y="56796"/>
                </a:lnTo>
                <a:lnTo>
                  <a:pt x="1868996" y="44348"/>
                </a:lnTo>
                <a:lnTo>
                  <a:pt x="1916757" y="32471"/>
                </a:lnTo>
                <a:lnTo>
                  <a:pt x="1964234" y="21162"/>
                </a:lnTo>
                <a:lnTo>
                  <a:pt x="2011416" y="10424"/>
                </a:lnTo>
                <a:lnTo>
                  <a:pt x="2059526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2865120" cy="1784350"/>
          </a:xfrm>
          <a:custGeom>
            <a:avLst/>
            <a:gdLst/>
            <a:ahLst/>
            <a:cxnLst/>
            <a:rect l="l" t="t" r="r" b="b"/>
            <a:pathLst>
              <a:path w="2865120" h="1784350">
                <a:moveTo>
                  <a:pt x="2311929" y="242693"/>
                </a:moveTo>
                <a:lnTo>
                  <a:pt x="2265657" y="265540"/>
                </a:lnTo>
                <a:lnTo>
                  <a:pt x="2166183" y="315953"/>
                </a:lnTo>
                <a:lnTo>
                  <a:pt x="2066380" y="368250"/>
                </a:lnTo>
                <a:lnTo>
                  <a:pt x="1966323" y="422387"/>
                </a:lnTo>
                <a:lnTo>
                  <a:pt x="1866087" y="478318"/>
                </a:lnTo>
                <a:lnTo>
                  <a:pt x="1765746" y="536000"/>
                </a:lnTo>
                <a:lnTo>
                  <a:pt x="1665375" y="595387"/>
                </a:lnTo>
                <a:lnTo>
                  <a:pt x="1565048" y="656435"/>
                </a:lnTo>
                <a:lnTo>
                  <a:pt x="1464840" y="719100"/>
                </a:lnTo>
                <a:lnTo>
                  <a:pt x="1364825" y="783337"/>
                </a:lnTo>
                <a:lnTo>
                  <a:pt x="1265078" y="849102"/>
                </a:lnTo>
                <a:lnTo>
                  <a:pt x="839160" y="1139029"/>
                </a:lnTo>
                <a:lnTo>
                  <a:pt x="583826" y="1317830"/>
                </a:lnTo>
                <a:lnTo>
                  <a:pt x="414415" y="1439988"/>
                </a:lnTo>
                <a:lnTo>
                  <a:pt x="288801" y="1532976"/>
                </a:lnTo>
                <a:lnTo>
                  <a:pt x="206082" y="1595558"/>
                </a:lnTo>
                <a:lnTo>
                  <a:pt x="124391" y="1658575"/>
                </a:lnTo>
                <a:lnTo>
                  <a:pt x="43907" y="1721995"/>
                </a:lnTo>
                <a:lnTo>
                  <a:pt x="0" y="1757231"/>
                </a:lnTo>
                <a:lnTo>
                  <a:pt x="0" y="1783960"/>
                </a:lnTo>
                <a:lnTo>
                  <a:pt x="158266" y="1661399"/>
                </a:lnTo>
                <a:lnTo>
                  <a:pt x="330601" y="1530879"/>
                </a:lnTo>
                <a:lnTo>
                  <a:pt x="507155" y="1400207"/>
                </a:lnTo>
                <a:lnTo>
                  <a:pt x="687370" y="1269928"/>
                </a:lnTo>
                <a:lnTo>
                  <a:pt x="870689" y="1140588"/>
                </a:lnTo>
                <a:lnTo>
                  <a:pt x="1056554" y="1012732"/>
                </a:lnTo>
                <a:lnTo>
                  <a:pt x="1244407" y="886905"/>
                </a:lnTo>
                <a:lnTo>
                  <a:pt x="1433690" y="763653"/>
                </a:lnTo>
                <a:lnTo>
                  <a:pt x="1623847" y="643521"/>
                </a:lnTo>
                <a:lnTo>
                  <a:pt x="1766702" y="555798"/>
                </a:lnTo>
                <a:lnTo>
                  <a:pt x="1909499" y="470366"/>
                </a:lnTo>
                <a:lnTo>
                  <a:pt x="2052003" y="387457"/>
                </a:lnTo>
                <a:lnTo>
                  <a:pt x="2193979" y="307299"/>
                </a:lnTo>
                <a:lnTo>
                  <a:pt x="2311929" y="242693"/>
                </a:lnTo>
                <a:close/>
              </a:path>
              <a:path w="2865120" h="1784350">
                <a:moveTo>
                  <a:pt x="2864783" y="0"/>
                </a:moveTo>
                <a:lnTo>
                  <a:pt x="2791768" y="0"/>
                </a:lnTo>
                <a:lnTo>
                  <a:pt x="2706233" y="40651"/>
                </a:lnTo>
                <a:lnTo>
                  <a:pt x="2614383" y="85639"/>
                </a:lnTo>
                <a:lnTo>
                  <a:pt x="2521879" y="132260"/>
                </a:lnTo>
                <a:lnTo>
                  <a:pt x="2428792" y="180444"/>
                </a:lnTo>
                <a:lnTo>
                  <a:pt x="2311929" y="242693"/>
                </a:lnTo>
                <a:lnTo>
                  <a:pt x="2414090" y="193550"/>
                </a:lnTo>
                <a:lnTo>
                  <a:pt x="2512418" y="148041"/>
                </a:lnTo>
                <a:lnTo>
                  <a:pt x="2610156" y="104572"/>
                </a:lnTo>
                <a:lnTo>
                  <a:pt x="2707231" y="63187"/>
                </a:lnTo>
                <a:lnTo>
                  <a:pt x="2803567" y="23931"/>
                </a:lnTo>
                <a:lnTo>
                  <a:pt x="2864783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2802255" cy="1788160"/>
          </a:xfrm>
          <a:custGeom>
            <a:avLst/>
            <a:gdLst/>
            <a:ahLst/>
            <a:cxnLst/>
            <a:rect l="l" t="t" r="r" b="b"/>
            <a:pathLst>
              <a:path w="2802255" h="1788160">
                <a:moveTo>
                  <a:pt x="2802187" y="0"/>
                </a:moveTo>
                <a:lnTo>
                  <a:pt x="2570461" y="0"/>
                </a:lnTo>
                <a:lnTo>
                  <a:pt x="2534563" y="19087"/>
                </a:lnTo>
                <a:lnTo>
                  <a:pt x="2444144" y="68173"/>
                </a:lnTo>
                <a:lnTo>
                  <a:pt x="2353346" y="118772"/>
                </a:lnTo>
                <a:lnTo>
                  <a:pt x="2262224" y="170818"/>
                </a:lnTo>
                <a:lnTo>
                  <a:pt x="2170829" y="224245"/>
                </a:lnTo>
                <a:lnTo>
                  <a:pt x="2033343" y="306831"/>
                </a:lnTo>
                <a:lnTo>
                  <a:pt x="1895542" y="392152"/>
                </a:lnTo>
                <a:lnTo>
                  <a:pt x="1757606" y="479986"/>
                </a:lnTo>
                <a:lnTo>
                  <a:pt x="1619713" y="570108"/>
                </a:lnTo>
                <a:lnTo>
                  <a:pt x="1482043" y="662296"/>
                </a:lnTo>
                <a:lnTo>
                  <a:pt x="1344774" y="756326"/>
                </a:lnTo>
                <a:lnTo>
                  <a:pt x="1162681" y="884178"/>
                </a:lnTo>
                <a:lnTo>
                  <a:pt x="982043" y="1014380"/>
                </a:lnTo>
                <a:lnTo>
                  <a:pt x="803285" y="1146400"/>
                </a:lnTo>
                <a:lnTo>
                  <a:pt x="626830" y="1279711"/>
                </a:lnTo>
                <a:lnTo>
                  <a:pt x="410145" y="1447356"/>
                </a:lnTo>
                <a:lnTo>
                  <a:pt x="198550" y="1615157"/>
                </a:lnTo>
                <a:lnTo>
                  <a:pt x="0" y="1776242"/>
                </a:lnTo>
                <a:lnTo>
                  <a:pt x="0" y="1788051"/>
                </a:lnTo>
                <a:lnTo>
                  <a:pt x="163765" y="1660610"/>
                </a:lnTo>
                <a:lnTo>
                  <a:pt x="334661" y="1530506"/>
                </a:lnTo>
                <a:lnTo>
                  <a:pt x="509376" y="1400477"/>
                </a:lnTo>
                <a:lnTo>
                  <a:pt x="687433" y="1271039"/>
                </a:lnTo>
                <a:lnTo>
                  <a:pt x="868355" y="1142705"/>
                </a:lnTo>
                <a:lnTo>
                  <a:pt x="1051667" y="1015991"/>
                </a:lnTo>
                <a:lnTo>
                  <a:pt x="1236891" y="891410"/>
                </a:lnTo>
                <a:lnTo>
                  <a:pt x="1423550" y="769477"/>
                </a:lnTo>
                <a:lnTo>
                  <a:pt x="1564200" y="680074"/>
                </a:lnTo>
                <a:lnTo>
                  <a:pt x="1705189" y="592668"/>
                </a:lnTo>
                <a:lnTo>
                  <a:pt x="1846314" y="507474"/>
                </a:lnTo>
                <a:lnTo>
                  <a:pt x="1987376" y="424710"/>
                </a:lnTo>
                <a:lnTo>
                  <a:pt x="2128173" y="344593"/>
                </a:lnTo>
                <a:lnTo>
                  <a:pt x="2268505" y="267340"/>
                </a:lnTo>
                <a:lnTo>
                  <a:pt x="2408169" y="193168"/>
                </a:lnTo>
                <a:lnTo>
                  <a:pt x="2500808" y="145538"/>
                </a:lnTo>
                <a:lnTo>
                  <a:pt x="2593003" y="99439"/>
                </a:lnTo>
                <a:lnTo>
                  <a:pt x="2684692" y="54934"/>
                </a:lnTo>
                <a:lnTo>
                  <a:pt x="2775816" y="12088"/>
                </a:lnTo>
                <a:lnTo>
                  <a:pt x="2802187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2" name="bk object 22"/>
          <p:cNvSpPr/>
          <p:nvPr/>
        </p:nvSpPr>
        <p:spPr>
          <a:xfrm>
            <a:off x="0" y="2"/>
            <a:ext cx="2587625" cy="1784985"/>
          </a:xfrm>
          <a:custGeom>
            <a:avLst/>
            <a:gdLst/>
            <a:ahLst/>
            <a:cxnLst/>
            <a:rect l="l" t="t" r="r" b="b"/>
            <a:pathLst>
              <a:path w="2587625" h="1784985">
                <a:moveTo>
                  <a:pt x="2587575" y="0"/>
                </a:moveTo>
                <a:lnTo>
                  <a:pt x="2282262" y="0"/>
                </a:lnTo>
                <a:lnTo>
                  <a:pt x="2250696" y="19826"/>
                </a:lnTo>
                <a:lnTo>
                  <a:pt x="2116075" y="106079"/>
                </a:lnTo>
                <a:lnTo>
                  <a:pt x="1980692" y="195301"/>
                </a:lnTo>
                <a:lnTo>
                  <a:pt x="1844716" y="287317"/>
                </a:lnTo>
                <a:lnTo>
                  <a:pt x="1708312" y="381952"/>
                </a:lnTo>
                <a:lnTo>
                  <a:pt x="1571650" y="479031"/>
                </a:lnTo>
                <a:lnTo>
                  <a:pt x="1434896" y="578377"/>
                </a:lnTo>
                <a:lnTo>
                  <a:pt x="1298218" y="679816"/>
                </a:lnTo>
                <a:lnTo>
                  <a:pt x="1161784" y="783172"/>
                </a:lnTo>
                <a:lnTo>
                  <a:pt x="980442" y="923737"/>
                </a:lnTo>
                <a:lnTo>
                  <a:pt x="845327" y="1030807"/>
                </a:lnTo>
                <a:lnTo>
                  <a:pt x="666318" y="1175713"/>
                </a:lnTo>
                <a:lnTo>
                  <a:pt x="489134" y="1322572"/>
                </a:ln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84621"/>
                </a:lnTo>
                <a:lnTo>
                  <a:pt x="317360" y="1529265"/>
                </a:lnTo>
                <a:lnTo>
                  <a:pt x="564092" y="1335282"/>
                </a:lnTo>
                <a:lnTo>
                  <a:pt x="772655" y="1175100"/>
                </a:lnTo>
                <a:lnTo>
                  <a:pt x="941257" y="1048504"/>
                </a:lnTo>
                <a:lnTo>
                  <a:pt x="1111382" y="923659"/>
                </a:lnTo>
                <a:lnTo>
                  <a:pt x="1282579" y="801216"/>
                </a:lnTo>
                <a:lnTo>
                  <a:pt x="1411824" y="711051"/>
                </a:lnTo>
                <a:lnTo>
                  <a:pt x="1541666" y="622561"/>
                </a:lnTo>
                <a:lnTo>
                  <a:pt x="1672049" y="535921"/>
                </a:lnTo>
                <a:lnTo>
                  <a:pt x="1802920" y="451308"/>
                </a:lnTo>
                <a:lnTo>
                  <a:pt x="1934223" y="368898"/>
                </a:lnTo>
                <a:lnTo>
                  <a:pt x="2021972" y="315268"/>
                </a:lnTo>
                <a:lnTo>
                  <a:pt x="2109873" y="262748"/>
                </a:lnTo>
                <a:lnTo>
                  <a:pt x="2197910" y="211389"/>
                </a:lnTo>
                <a:lnTo>
                  <a:pt x="2286066" y="161244"/>
                </a:lnTo>
                <a:lnTo>
                  <a:pt x="2374326" y="112365"/>
                </a:lnTo>
                <a:lnTo>
                  <a:pt x="2462672" y="64804"/>
                </a:lnTo>
                <a:lnTo>
                  <a:pt x="2551090" y="18613"/>
                </a:lnTo>
                <a:lnTo>
                  <a:pt x="2587575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3" name="bk object 23"/>
          <p:cNvSpPr/>
          <p:nvPr/>
        </p:nvSpPr>
        <p:spPr>
          <a:xfrm>
            <a:off x="0" y="2"/>
            <a:ext cx="2282825" cy="1750695"/>
          </a:xfrm>
          <a:custGeom>
            <a:avLst/>
            <a:gdLst/>
            <a:ahLst/>
            <a:cxnLst/>
            <a:rect l="l" t="t" r="r" b="b"/>
            <a:pathLst>
              <a:path w="2282825" h="1750695">
                <a:moveTo>
                  <a:pt x="418878" y="1381779"/>
                </a:move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50302"/>
                </a:lnTo>
                <a:lnTo>
                  <a:pt x="279990" y="1502630"/>
                </a:lnTo>
                <a:lnTo>
                  <a:pt x="418878" y="1381779"/>
                </a:lnTo>
                <a:close/>
              </a:path>
              <a:path w="2282825" h="1750695">
                <a:moveTo>
                  <a:pt x="2282262" y="0"/>
                </a:moveTo>
                <a:lnTo>
                  <a:pt x="2148367" y="0"/>
                </a:lnTo>
                <a:lnTo>
                  <a:pt x="1978343" y="124217"/>
                </a:lnTo>
                <a:lnTo>
                  <a:pt x="1799766" y="257826"/>
                </a:lnTo>
                <a:lnTo>
                  <a:pt x="1620233" y="395179"/>
                </a:lnTo>
                <a:lnTo>
                  <a:pt x="1395027" y="571500"/>
                </a:lnTo>
                <a:lnTo>
                  <a:pt x="1169606" y="752208"/>
                </a:lnTo>
                <a:lnTo>
                  <a:pt x="944681" y="936488"/>
                </a:lnTo>
                <a:lnTo>
                  <a:pt x="676427" y="1161194"/>
                </a:lnTo>
                <a:lnTo>
                  <a:pt x="418878" y="1381779"/>
                </a:lnTo>
                <a:lnTo>
                  <a:pt x="577473" y="1248924"/>
                </a:lnTo>
                <a:lnTo>
                  <a:pt x="755619" y="1102990"/>
                </a:lnTo>
                <a:lnTo>
                  <a:pt x="935390" y="959216"/>
                </a:lnTo>
                <a:lnTo>
                  <a:pt x="1116389" y="818020"/>
                </a:lnTo>
                <a:lnTo>
                  <a:pt x="1252705" y="714063"/>
                </a:lnTo>
                <a:lnTo>
                  <a:pt x="1389320" y="611966"/>
                </a:lnTo>
                <a:lnTo>
                  <a:pt x="1526067" y="511903"/>
                </a:lnTo>
                <a:lnTo>
                  <a:pt x="1662779" y="414049"/>
                </a:lnTo>
                <a:lnTo>
                  <a:pt x="1799287" y="318580"/>
                </a:lnTo>
                <a:lnTo>
                  <a:pt x="1935425" y="225671"/>
                </a:lnTo>
                <a:lnTo>
                  <a:pt x="2071024" y="135498"/>
                </a:lnTo>
                <a:lnTo>
                  <a:pt x="2205917" y="48236"/>
                </a:lnTo>
                <a:lnTo>
                  <a:pt x="2282262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4" name="bk object 24"/>
          <p:cNvSpPr/>
          <p:nvPr/>
        </p:nvSpPr>
        <p:spPr>
          <a:xfrm>
            <a:off x="0" y="0"/>
            <a:ext cx="1948180" cy="1743710"/>
          </a:xfrm>
          <a:custGeom>
            <a:avLst/>
            <a:gdLst/>
            <a:ahLst/>
            <a:cxnLst/>
            <a:rect l="l" t="t" r="r" b="b"/>
            <a:pathLst>
              <a:path w="1948180" h="1743710">
                <a:moveTo>
                  <a:pt x="1947919" y="0"/>
                </a:moveTo>
                <a:lnTo>
                  <a:pt x="1917909" y="0"/>
                </a:lnTo>
                <a:lnTo>
                  <a:pt x="662601" y="1123874"/>
                </a:lnTo>
                <a:lnTo>
                  <a:pt x="343088" y="1414479"/>
                </a:lnTo>
                <a:lnTo>
                  <a:pt x="0" y="1731988"/>
                </a:lnTo>
                <a:lnTo>
                  <a:pt x="0" y="1743287"/>
                </a:lnTo>
                <a:lnTo>
                  <a:pt x="673126" y="1123867"/>
                </a:lnTo>
                <a:lnTo>
                  <a:pt x="1102602" y="735262"/>
                </a:lnTo>
                <a:lnTo>
                  <a:pt x="1405087" y="466761"/>
                </a:lnTo>
                <a:lnTo>
                  <a:pt x="1664072" y="241318"/>
                </a:lnTo>
                <a:lnTo>
                  <a:pt x="1878863" y="58080"/>
                </a:lnTo>
                <a:lnTo>
                  <a:pt x="19479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7521" y="923618"/>
            <a:ext cx="6563359" cy="38989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1769474" y="1905000"/>
            <a:ext cx="6519453" cy="2032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</a:defRPr>
            </a:lvl1pPr>
          </a:lstStyle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lang="en-US" sz="1200" dirty="0">
                <a:solidFill>
                  <a:srgbClr val="008236"/>
                </a:solidFill>
                <a:latin typeface="Myriad Pro"/>
                <a:cs typeface="Myriad Pro"/>
              </a:rPr>
              <a:t>SUB HEADING</a:t>
            </a:r>
            <a:r>
              <a:rPr lang="en-US" sz="1200" spc="-100" dirty="0">
                <a:solidFill>
                  <a:srgbClr val="008236"/>
                </a:solidFill>
                <a:latin typeface="Myriad Pro"/>
                <a:cs typeface="Myriad Pro"/>
              </a:rPr>
              <a:t> </a:t>
            </a:r>
            <a:r>
              <a:rPr lang="en-US" sz="1200" dirty="0">
                <a:solidFill>
                  <a:srgbClr val="008236"/>
                </a:solidFill>
                <a:latin typeface="Myriad Pro"/>
                <a:cs typeface="Myriad Pro"/>
              </a:rPr>
              <a:t>ONE</a:t>
            </a:r>
            <a:endParaRPr lang="en-US" sz="1200" dirty="0">
              <a:latin typeface="Myriad Pro"/>
              <a:cs typeface="Myriad Pro"/>
            </a:endParaRPr>
          </a:p>
          <a:p>
            <a:pPr marL="241300" marR="5080">
              <a:lnSpc>
                <a:spcPct val="100000"/>
              </a:lnSpc>
            </a:pP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Opes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sed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nonummy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tation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augue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pecus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. </a:t>
            </a:r>
            <a:r>
              <a:rPr lang="en-US" sz="1200" spc="-10" dirty="0" err="1">
                <a:solidFill>
                  <a:srgbClr val="545656"/>
                </a:solidFill>
                <a:latin typeface="Myriad Pro"/>
                <a:cs typeface="Myriad Pro"/>
              </a:rPr>
              <a:t>Venio</a:t>
            </a:r>
            <a:r>
              <a:rPr lang="en-US" sz="1200" spc="-1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regula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ea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fatua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incassum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.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Nisl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quia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et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aliquip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,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scisco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10" dirty="0" err="1">
                <a:solidFill>
                  <a:srgbClr val="545656"/>
                </a:solidFill>
                <a:latin typeface="Myriad Pro"/>
                <a:cs typeface="Myriad Pro"/>
              </a:rPr>
              <a:t>roto</a:t>
            </a:r>
            <a:r>
              <a:rPr lang="en-US" sz="1200" spc="-1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minim</a:t>
            </a:r>
            <a:r>
              <a:rPr lang="en-US" sz="1200" spc="-3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ali</a:t>
            </a:r>
            <a:endParaRPr lang="en-US" sz="1200" dirty="0">
              <a:latin typeface="Myriad Pro"/>
              <a:cs typeface="Myriad Pro"/>
            </a:endParaRPr>
          </a:p>
          <a:p>
            <a:pPr>
              <a:lnSpc>
                <a:spcPct val="100000"/>
              </a:lnSpc>
            </a:pPr>
            <a:endParaRPr lang="en-US" sz="1250" dirty="0">
              <a:latin typeface="Times New Roman"/>
              <a:cs typeface="Times New Roman"/>
            </a:endParaRPr>
          </a:p>
          <a:p>
            <a:pPr lvl="0"/>
            <a:endParaRPr lang="en-US" dirty="0"/>
          </a:p>
        </p:txBody>
      </p:sp>
      <p:sp>
        <p:nvSpPr>
          <p:cNvPr id="13" name="object 4"/>
          <p:cNvSpPr txBox="1"/>
          <p:nvPr userDrawn="1"/>
        </p:nvSpPr>
        <p:spPr>
          <a:xfrm>
            <a:off x="6863588" y="7253351"/>
            <a:ext cx="87820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Cuyahoga</a:t>
            </a:r>
            <a:r>
              <a:rPr sz="900" spc="-6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County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14" name="object 5"/>
          <p:cNvSpPr txBox="1"/>
          <p:nvPr userDrawn="1"/>
        </p:nvSpPr>
        <p:spPr>
          <a:xfrm>
            <a:off x="7808037" y="7253351"/>
            <a:ext cx="93916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900" spc="-15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900" spc="-14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900" dirty="0">
              <a:latin typeface="Myriad Pro"/>
              <a:cs typeface="Myriad Pro"/>
            </a:endParaRPr>
          </a:p>
        </p:txBody>
      </p:sp>
      <p:sp>
        <p:nvSpPr>
          <p:cNvPr id="15" name="object 6"/>
          <p:cNvSpPr/>
          <p:nvPr userDrawn="1"/>
        </p:nvSpPr>
        <p:spPr>
          <a:xfrm>
            <a:off x="7780146" y="7245630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6024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833284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517527"/>
            <a:ext cx="3244850" cy="1814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726" y="1119188"/>
            <a:ext cx="5091113" cy="55229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150" y="2332040"/>
            <a:ext cx="3244850" cy="431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88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150" y="517527"/>
            <a:ext cx="3244850" cy="18145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76726" y="1119188"/>
            <a:ext cx="5091113" cy="55229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150" y="2332040"/>
            <a:ext cx="3244850" cy="43195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28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1950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7725" y="414340"/>
            <a:ext cx="2168525" cy="65865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2151" y="414340"/>
            <a:ext cx="6353175" cy="65865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5441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5"/>
            <a:ext cx="70408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502186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944868"/>
            <a:ext cx="10058400" cy="828040"/>
          </a:xfrm>
          <a:custGeom>
            <a:avLst/>
            <a:gdLst/>
            <a:ahLst/>
            <a:cxnLst/>
            <a:rect l="l" t="t" r="r" b="b"/>
            <a:pathLst>
              <a:path w="10058400" h="828040">
                <a:moveTo>
                  <a:pt x="0" y="827531"/>
                </a:moveTo>
                <a:lnTo>
                  <a:pt x="10058400" y="827531"/>
                </a:lnTo>
                <a:lnTo>
                  <a:pt x="10058400" y="0"/>
                </a:lnTo>
                <a:lnTo>
                  <a:pt x="0" y="0"/>
                </a:lnTo>
                <a:lnTo>
                  <a:pt x="0" y="827531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8796530" y="7077196"/>
            <a:ext cx="566445" cy="566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1" y="0"/>
            <a:ext cx="2811145" cy="1760220"/>
          </a:xfrm>
          <a:custGeom>
            <a:avLst/>
            <a:gdLst/>
            <a:ahLst/>
            <a:cxnLst/>
            <a:rect l="l" t="t" r="r" b="b"/>
            <a:pathLst>
              <a:path w="2811145" h="1760220">
                <a:moveTo>
                  <a:pt x="2811125" y="0"/>
                </a:moveTo>
                <a:lnTo>
                  <a:pt x="0" y="0"/>
                </a:lnTo>
                <a:lnTo>
                  <a:pt x="0" y="1759925"/>
                </a:lnTo>
                <a:lnTo>
                  <a:pt x="343912" y="1485065"/>
                </a:lnTo>
                <a:lnTo>
                  <a:pt x="1120422" y="914196"/>
                </a:lnTo>
                <a:lnTo>
                  <a:pt x="1921256" y="414304"/>
                </a:lnTo>
                <a:lnTo>
                  <a:pt x="2535215" y="96839"/>
                </a:lnTo>
                <a:lnTo>
                  <a:pt x="281112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bk object 19"/>
          <p:cNvSpPr/>
          <p:nvPr/>
        </p:nvSpPr>
        <p:spPr>
          <a:xfrm>
            <a:off x="1217955" y="0"/>
            <a:ext cx="2059939" cy="887094"/>
          </a:xfrm>
          <a:custGeom>
            <a:avLst/>
            <a:gdLst/>
            <a:ahLst/>
            <a:cxnLst/>
            <a:rect l="l" t="t" r="r" b="b"/>
            <a:pathLst>
              <a:path w="2059939" h="887094">
                <a:moveTo>
                  <a:pt x="2059526" y="0"/>
                </a:moveTo>
                <a:lnTo>
                  <a:pt x="1606776" y="0"/>
                </a:lnTo>
                <a:lnTo>
                  <a:pt x="1582770" y="9953"/>
                </a:lnTo>
                <a:lnTo>
                  <a:pt x="1486765" y="51116"/>
                </a:lnTo>
                <a:lnTo>
                  <a:pt x="1390025" y="94370"/>
                </a:lnTo>
                <a:lnTo>
                  <a:pt x="1292623" y="139655"/>
                </a:lnTo>
                <a:lnTo>
                  <a:pt x="1194634" y="186914"/>
                </a:lnTo>
                <a:lnTo>
                  <a:pt x="1096132" y="236088"/>
                </a:lnTo>
                <a:lnTo>
                  <a:pt x="997192" y="287120"/>
                </a:lnTo>
                <a:lnTo>
                  <a:pt x="897887" y="339951"/>
                </a:lnTo>
                <a:lnTo>
                  <a:pt x="798292" y="394522"/>
                </a:lnTo>
                <a:lnTo>
                  <a:pt x="698481" y="450776"/>
                </a:lnTo>
                <a:lnTo>
                  <a:pt x="598528" y="508654"/>
                </a:lnTo>
                <a:lnTo>
                  <a:pt x="498509" y="568098"/>
                </a:lnTo>
                <a:lnTo>
                  <a:pt x="398496" y="629050"/>
                </a:lnTo>
                <a:lnTo>
                  <a:pt x="298564" y="691451"/>
                </a:lnTo>
                <a:lnTo>
                  <a:pt x="198788" y="755243"/>
                </a:lnTo>
                <a:lnTo>
                  <a:pt x="99242" y="820368"/>
                </a:lnTo>
                <a:lnTo>
                  <a:pt x="0" y="886767"/>
                </a:lnTo>
                <a:lnTo>
                  <a:pt x="50739" y="853621"/>
                </a:lnTo>
                <a:lnTo>
                  <a:pt x="101590" y="821055"/>
                </a:lnTo>
                <a:lnTo>
                  <a:pt x="152544" y="789068"/>
                </a:lnTo>
                <a:lnTo>
                  <a:pt x="203589" y="757661"/>
                </a:lnTo>
                <a:lnTo>
                  <a:pt x="254714" y="726832"/>
                </a:lnTo>
                <a:lnTo>
                  <a:pt x="305909" y="696582"/>
                </a:lnTo>
                <a:lnTo>
                  <a:pt x="357163" y="666911"/>
                </a:lnTo>
                <a:lnTo>
                  <a:pt x="408465" y="637817"/>
                </a:lnTo>
                <a:lnTo>
                  <a:pt x="459805" y="609301"/>
                </a:lnTo>
                <a:lnTo>
                  <a:pt x="511171" y="581363"/>
                </a:lnTo>
                <a:lnTo>
                  <a:pt x="562554" y="554003"/>
                </a:lnTo>
                <a:lnTo>
                  <a:pt x="613942" y="527219"/>
                </a:lnTo>
                <a:lnTo>
                  <a:pt x="665324" y="501012"/>
                </a:lnTo>
                <a:lnTo>
                  <a:pt x="716690" y="475381"/>
                </a:lnTo>
                <a:lnTo>
                  <a:pt x="768030" y="450326"/>
                </a:lnTo>
                <a:lnTo>
                  <a:pt x="819332" y="425848"/>
                </a:lnTo>
                <a:lnTo>
                  <a:pt x="870585" y="401945"/>
                </a:lnTo>
                <a:lnTo>
                  <a:pt x="921780" y="378617"/>
                </a:lnTo>
                <a:lnTo>
                  <a:pt x="972905" y="355865"/>
                </a:lnTo>
                <a:lnTo>
                  <a:pt x="1023949" y="333687"/>
                </a:lnTo>
                <a:lnTo>
                  <a:pt x="1074902" y="312084"/>
                </a:lnTo>
                <a:lnTo>
                  <a:pt x="1125754" y="291055"/>
                </a:lnTo>
                <a:lnTo>
                  <a:pt x="1176492" y="270600"/>
                </a:lnTo>
                <a:lnTo>
                  <a:pt x="1227108" y="250719"/>
                </a:lnTo>
                <a:lnTo>
                  <a:pt x="1277589" y="231412"/>
                </a:lnTo>
                <a:lnTo>
                  <a:pt x="1327925" y="212677"/>
                </a:lnTo>
                <a:lnTo>
                  <a:pt x="1378105" y="194515"/>
                </a:lnTo>
                <a:lnTo>
                  <a:pt x="1428120" y="176926"/>
                </a:lnTo>
                <a:lnTo>
                  <a:pt x="1477957" y="159910"/>
                </a:lnTo>
                <a:lnTo>
                  <a:pt x="1527607" y="143465"/>
                </a:lnTo>
                <a:lnTo>
                  <a:pt x="1577058" y="127592"/>
                </a:lnTo>
                <a:lnTo>
                  <a:pt x="1626300" y="112291"/>
                </a:lnTo>
                <a:lnTo>
                  <a:pt x="1675322" y="97561"/>
                </a:lnTo>
                <a:lnTo>
                  <a:pt x="1724113" y="83402"/>
                </a:lnTo>
                <a:lnTo>
                  <a:pt x="1772663" y="69814"/>
                </a:lnTo>
                <a:lnTo>
                  <a:pt x="1820961" y="56796"/>
                </a:lnTo>
                <a:lnTo>
                  <a:pt x="1868996" y="44348"/>
                </a:lnTo>
                <a:lnTo>
                  <a:pt x="1916757" y="32471"/>
                </a:lnTo>
                <a:lnTo>
                  <a:pt x="1964234" y="21162"/>
                </a:lnTo>
                <a:lnTo>
                  <a:pt x="2011416" y="10424"/>
                </a:lnTo>
                <a:lnTo>
                  <a:pt x="2059526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2865120" cy="1784350"/>
          </a:xfrm>
          <a:custGeom>
            <a:avLst/>
            <a:gdLst/>
            <a:ahLst/>
            <a:cxnLst/>
            <a:rect l="l" t="t" r="r" b="b"/>
            <a:pathLst>
              <a:path w="2865120" h="1784350">
                <a:moveTo>
                  <a:pt x="2311929" y="242693"/>
                </a:moveTo>
                <a:lnTo>
                  <a:pt x="2265657" y="265540"/>
                </a:lnTo>
                <a:lnTo>
                  <a:pt x="2166183" y="315953"/>
                </a:lnTo>
                <a:lnTo>
                  <a:pt x="2066380" y="368250"/>
                </a:lnTo>
                <a:lnTo>
                  <a:pt x="1966323" y="422387"/>
                </a:lnTo>
                <a:lnTo>
                  <a:pt x="1866087" y="478318"/>
                </a:lnTo>
                <a:lnTo>
                  <a:pt x="1765746" y="536000"/>
                </a:lnTo>
                <a:lnTo>
                  <a:pt x="1665375" y="595387"/>
                </a:lnTo>
                <a:lnTo>
                  <a:pt x="1565048" y="656435"/>
                </a:lnTo>
                <a:lnTo>
                  <a:pt x="1464840" y="719100"/>
                </a:lnTo>
                <a:lnTo>
                  <a:pt x="1364825" y="783337"/>
                </a:lnTo>
                <a:lnTo>
                  <a:pt x="1265078" y="849102"/>
                </a:lnTo>
                <a:lnTo>
                  <a:pt x="839160" y="1139029"/>
                </a:lnTo>
                <a:lnTo>
                  <a:pt x="583826" y="1317830"/>
                </a:lnTo>
                <a:lnTo>
                  <a:pt x="414415" y="1439988"/>
                </a:lnTo>
                <a:lnTo>
                  <a:pt x="288801" y="1532976"/>
                </a:lnTo>
                <a:lnTo>
                  <a:pt x="206082" y="1595558"/>
                </a:lnTo>
                <a:lnTo>
                  <a:pt x="124391" y="1658575"/>
                </a:lnTo>
                <a:lnTo>
                  <a:pt x="43907" y="1721995"/>
                </a:lnTo>
                <a:lnTo>
                  <a:pt x="0" y="1757231"/>
                </a:lnTo>
                <a:lnTo>
                  <a:pt x="0" y="1783960"/>
                </a:lnTo>
                <a:lnTo>
                  <a:pt x="158266" y="1661399"/>
                </a:lnTo>
                <a:lnTo>
                  <a:pt x="330601" y="1530879"/>
                </a:lnTo>
                <a:lnTo>
                  <a:pt x="507155" y="1400207"/>
                </a:lnTo>
                <a:lnTo>
                  <a:pt x="687370" y="1269928"/>
                </a:lnTo>
                <a:lnTo>
                  <a:pt x="870689" y="1140588"/>
                </a:lnTo>
                <a:lnTo>
                  <a:pt x="1056554" y="1012732"/>
                </a:lnTo>
                <a:lnTo>
                  <a:pt x="1244407" y="886905"/>
                </a:lnTo>
                <a:lnTo>
                  <a:pt x="1433690" y="763653"/>
                </a:lnTo>
                <a:lnTo>
                  <a:pt x="1623847" y="643521"/>
                </a:lnTo>
                <a:lnTo>
                  <a:pt x="1766702" y="555798"/>
                </a:lnTo>
                <a:lnTo>
                  <a:pt x="1909499" y="470366"/>
                </a:lnTo>
                <a:lnTo>
                  <a:pt x="2052003" y="387457"/>
                </a:lnTo>
                <a:lnTo>
                  <a:pt x="2193979" y="307299"/>
                </a:lnTo>
                <a:lnTo>
                  <a:pt x="2311929" y="242693"/>
                </a:lnTo>
                <a:close/>
              </a:path>
              <a:path w="2865120" h="1784350">
                <a:moveTo>
                  <a:pt x="2864783" y="0"/>
                </a:moveTo>
                <a:lnTo>
                  <a:pt x="2791768" y="0"/>
                </a:lnTo>
                <a:lnTo>
                  <a:pt x="2706233" y="40651"/>
                </a:lnTo>
                <a:lnTo>
                  <a:pt x="2614383" y="85639"/>
                </a:lnTo>
                <a:lnTo>
                  <a:pt x="2521879" y="132260"/>
                </a:lnTo>
                <a:lnTo>
                  <a:pt x="2428792" y="180444"/>
                </a:lnTo>
                <a:lnTo>
                  <a:pt x="2311929" y="242693"/>
                </a:lnTo>
                <a:lnTo>
                  <a:pt x="2414090" y="193550"/>
                </a:lnTo>
                <a:lnTo>
                  <a:pt x="2512418" y="148041"/>
                </a:lnTo>
                <a:lnTo>
                  <a:pt x="2610156" y="104572"/>
                </a:lnTo>
                <a:lnTo>
                  <a:pt x="2707231" y="63187"/>
                </a:lnTo>
                <a:lnTo>
                  <a:pt x="2803567" y="23931"/>
                </a:lnTo>
                <a:lnTo>
                  <a:pt x="2864783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2802255" cy="1788160"/>
          </a:xfrm>
          <a:custGeom>
            <a:avLst/>
            <a:gdLst/>
            <a:ahLst/>
            <a:cxnLst/>
            <a:rect l="l" t="t" r="r" b="b"/>
            <a:pathLst>
              <a:path w="2802255" h="1788160">
                <a:moveTo>
                  <a:pt x="2802187" y="0"/>
                </a:moveTo>
                <a:lnTo>
                  <a:pt x="2570461" y="0"/>
                </a:lnTo>
                <a:lnTo>
                  <a:pt x="2534563" y="19087"/>
                </a:lnTo>
                <a:lnTo>
                  <a:pt x="2444144" y="68173"/>
                </a:lnTo>
                <a:lnTo>
                  <a:pt x="2353346" y="118772"/>
                </a:lnTo>
                <a:lnTo>
                  <a:pt x="2262224" y="170818"/>
                </a:lnTo>
                <a:lnTo>
                  <a:pt x="2170829" y="224245"/>
                </a:lnTo>
                <a:lnTo>
                  <a:pt x="2033343" y="306831"/>
                </a:lnTo>
                <a:lnTo>
                  <a:pt x="1895542" y="392152"/>
                </a:lnTo>
                <a:lnTo>
                  <a:pt x="1757606" y="479986"/>
                </a:lnTo>
                <a:lnTo>
                  <a:pt x="1619713" y="570108"/>
                </a:lnTo>
                <a:lnTo>
                  <a:pt x="1482043" y="662296"/>
                </a:lnTo>
                <a:lnTo>
                  <a:pt x="1344774" y="756326"/>
                </a:lnTo>
                <a:lnTo>
                  <a:pt x="1162681" y="884178"/>
                </a:lnTo>
                <a:lnTo>
                  <a:pt x="982043" y="1014380"/>
                </a:lnTo>
                <a:lnTo>
                  <a:pt x="803285" y="1146400"/>
                </a:lnTo>
                <a:lnTo>
                  <a:pt x="626830" y="1279711"/>
                </a:lnTo>
                <a:lnTo>
                  <a:pt x="410145" y="1447356"/>
                </a:lnTo>
                <a:lnTo>
                  <a:pt x="198550" y="1615157"/>
                </a:lnTo>
                <a:lnTo>
                  <a:pt x="0" y="1776242"/>
                </a:lnTo>
                <a:lnTo>
                  <a:pt x="0" y="1788051"/>
                </a:lnTo>
                <a:lnTo>
                  <a:pt x="163765" y="1660610"/>
                </a:lnTo>
                <a:lnTo>
                  <a:pt x="334661" y="1530506"/>
                </a:lnTo>
                <a:lnTo>
                  <a:pt x="509376" y="1400477"/>
                </a:lnTo>
                <a:lnTo>
                  <a:pt x="687433" y="1271039"/>
                </a:lnTo>
                <a:lnTo>
                  <a:pt x="868355" y="1142705"/>
                </a:lnTo>
                <a:lnTo>
                  <a:pt x="1051667" y="1015991"/>
                </a:lnTo>
                <a:lnTo>
                  <a:pt x="1236891" y="891410"/>
                </a:lnTo>
                <a:lnTo>
                  <a:pt x="1423550" y="769477"/>
                </a:lnTo>
                <a:lnTo>
                  <a:pt x="1564200" y="680074"/>
                </a:lnTo>
                <a:lnTo>
                  <a:pt x="1705189" y="592668"/>
                </a:lnTo>
                <a:lnTo>
                  <a:pt x="1846314" y="507474"/>
                </a:lnTo>
                <a:lnTo>
                  <a:pt x="1987376" y="424710"/>
                </a:lnTo>
                <a:lnTo>
                  <a:pt x="2128173" y="344593"/>
                </a:lnTo>
                <a:lnTo>
                  <a:pt x="2268505" y="267340"/>
                </a:lnTo>
                <a:lnTo>
                  <a:pt x="2408169" y="193168"/>
                </a:lnTo>
                <a:lnTo>
                  <a:pt x="2500808" y="145538"/>
                </a:lnTo>
                <a:lnTo>
                  <a:pt x="2593003" y="99439"/>
                </a:lnTo>
                <a:lnTo>
                  <a:pt x="2684692" y="54934"/>
                </a:lnTo>
                <a:lnTo>
                  <a:pt x="2775816" y="12088"/>
                </a:lnTo>
                <a:lnTo>
                  <a:pt x="2802187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2" name="bk object 22"/>
          <p:cNvSpPr/>
          <p:nvPr/>
        </p:nvSpPr>
        <p:spPr>
          <a:xfrm>
            <a:off x="0" y="2"/>
            <a:ext cx="2587625" cy="1784985"/>
          </a:xfrm>
          <a:custGeom>
            <a:avLst/>
            <a:gdLst/>
            <a:ahLst/>
            <a:cxnLst/>
            <a:rect l="l" t="t" r="r" b="b"/>
            <a:pathLst>
              <a:path w="2587625" h="1784985">
                <a:moveTo>
                  <a:pt x="2587575" y="0"/>
                </a:moveTo>
                <a:lnTo>
                  <a:pt x="2282262" y="0"/>
                </a:lnTo>
                <a:lnTo>
                  <a:pt x="2250696" y="19826"/>
                </a:lnTo>
                <a:lnTo>
                  <a:pt x="2116075" y="106079"/>
                </a:lnTo>
                <a:lnTo>
                  <a:pt x="1980692" y="195301"/>
                </a:lnTo>
                <a:lnTo>
                  <a:pt x="1844716" y="287317"/>
                </a:lnTo>
                <a:lnTo>
                  <a:pt x="1708312" y="381952"/>
                </a:lnTo>
                <a:lnTo>
                  <a:pt x="1571650" y="479031"/>
                </a:lnTo>
                <a:lnTo>
                  <a:pt x="1434896" y="578377"/>
                </a:lnTo>
                <a:lnTo>
                  <a:pt x="1298218" y="679816"/>
                </a:lnTo>
                <a:lnTo>
                  <a:pt x="1161784" y="783172"/>
                </a:lnTo>
                <a:lnTo>
                  <a:pt x="980442" y="923737"/>
                </a:lnTo>
                <a:lnTo>
                  <a:pt x="845327" y="1030807"/>
                </a:lnTo>
                <a:lnTo>
                  <a:pt x="666318" y="1175713"/>
                </a:lnTo>
                <a:lnTo>
                  <a:pt x="489134" y="1322572"/>
                </a:ln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84621"/>
                </a:lnTo>
                <a:lnTo>
                  <a:pt x="317360" y="1529265"/>
                </a:lnTo>
                <a:lnTo>
                  <a:pt x="564092" y="1335282"/>
                </a:lnTo>
                <a:lnTo>
                  <a:pt x="772655" y="1175100"/>
                </a:lnTo>
                <a:lnTo>
                  <a:pt x="941257" y="1048504"/>
                </a:lnTo>
                <a:lnTo>
                  <a:pt x="1111382" y="923659"/>
                </a:lnTo>
                <a:lnTo>
                  <a:pt x="1282579" y="801216"/>
                </a:lnTo>
                <a:lnTo>
                  <a:pt x="1411824" y="711051"/>
                </a:lnTo>
                <a:lnTo>
                  <a:pt x="1541666" y="622561"/>
                </a:lnTo>
                <a:lnTo>
                  <a:pt x="1672049" y="535921"/>
                </a:lnTo>
                <a:lnTo>
                  <a:pt x="1802920" y="451308"/>
                </a:lnTo>
                <a:lnTo>
                  <a:pt x="1934223" y="368898"/>
                </a:lnTo>
                <a:lnTo>
                  <a:pt x="2021972" y="315268"/>
                </a:lnTo>
                <a:lnTo>
                  <a:pt x="2109873" y="262748"/>
                </a:lnTo>
                <a:lnTo>
                  <a:pt x="2197910" y="211389"/>
                </a:lnTo>
                <a:lnTo>
                  <a:pt x="2286066" y="161244"/>
                </a:lnTo>
                <a:lnTo>
                  <a:pt x="2374326" y="112365"/>
                </a:lnTo>
                <a:lnTo>
                  <a:pt x="2462672" y="64804"/>
                </a:lnTo>
                <a:lnTo>
                  <a:pt x="2551090" y="18613"/>
                </a:lnTo>
                <a:lnTo>
                  <a:pt x="2587575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3" name="bk object 23"/>
          <p:cNvSpPr/>
          <p:nvPr/>
        </p:nvSpPr>
        <p:spPr>
          <a:xfrm>
            <a:off x="0" y="2"/>
            <a:ext cx="2282825" cy="1750695"/>
          </a:xfrm>
          <a:custGeom>
            <a:avLst/>
            <a:gdLst/>
            <a:ahLst/>
            <a:cxnLst/>
            <a:rect l="l" t="t" r="r" b="b"/>
            <a:pathLst>
              <a:path w="2282825" h="1750695">
                <a:moveTo>
                  <a:pt x="418878" y="1381779"/>
                </a:move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50302"/>
                </a:lnTo>
                <a:lnTo>
                  <a:pt x="279990" y="1502630"/>
                </a:lnTo>
                <a:lnTo>
                  <a:pt x="418878" y="1381779"/>
                </a:lnTo>
                <a:close/>
              </a:path>
              <a:path w="2282825" h="1750695">
                <a:moveTo>
                  <a:pt x="2282262" y="0"/>
                </a:moveTo>
                <a:lnTo>
                  <a:pt x="2148367" y="0"/>
                </a:lnTo>
                <a:lnTo>
                  <a:pt x="1978343" y="124217"/>
                </a:lnTo>
                <a:lnTo>
                  <a:pt x="1799766" y="257826"/>
                </a:lnTo>
                <a:lnTo>
                  <a:pt x="1620233" y="395179"/>
                </a:lnTo>
                <a:lnTo>
                  <a:pt x="1395027" y="571500"/>
                </a:lnTo>
                <a:lnTo>
                  <a:pt x="1169606" y="752208"/>
                </a:lnTo>
                <a:lnTo>
                  <a:pt x="944681" y="936488"/>
                </a:lnTo>
                <a:lnTo>
                  <a:pt x="676427" y="1161194"/>
                </a:lnTo>
                <a:lnTo>
                  <a:pt x="418878" y="1381779"/>
                </a:lnTo>
                <a:lnTo>
                  <a:pt x="577473" y="1248924"/>
                </a:lnTo>
                <a:lnTo>
                  <a:pt x="755619" y="1102990"/>
                </a:lnTo>
                <a:lnTo>
                  <a:pt x="935390" y="959216"/>
                </a:lnTo>
                <a:lnTo>
                  <a:pt x="1116389" y="818020"/>
                </a:lnTo>
                <a:lnTo>
                  <a:pt x="1252705" y="714063"/>
                </a:lnTo>
                <a:lnTo>
                  <a:pt x="1389320" y="611966"/>
                </a:lnTo>
                <a:lnTo>
                  <a:pt x="1526067" y="511903"/>
                </a:lnTo>
                <a:lnTo>
                  <a:pt x="1662779" y="414049"/>
                </a:lnTo>
                <a:lnTo>
                  <a:pt x="1799287" y="318580"/>
                </a:lnTo>
                <a:lnTo>
                  <a:pt x="1935425" y="225671"/>
                </a:lnTo>
                <a:lnTo>
                  <a:pt x="2071024" y="135498"/>
                </a:lnTo>
                <a:lnTo>
                  <a:pt x="2205917" y="48236"/>
                </a:lnTo>
                <a:lnTo>
                  <a:pt x="2282262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4" name="bk object 24"/>
          <p:cNvSpPr/>
          <p:nvPr/>
        </p:nvSpPr>
        <p:spPr>
          <a:xfrm>
            <a:off x="0" y="0"/>
            <a:ext cx="1948180" cy="1743710"/>
          </a:xfrm>
          <a:custGeom>
            <a:avLst/>
            <a:gdLst/>
            <a:ahLst/>
            <a:cxnLst/>
            <a:rect l="l" t="t" r="r" b="b"/>
            <a:pathLst>
              <a:path w="1948180" h="1743710">
                <a:moveTo>
                  <a:pt x="1947919" y="0"/>
                </a:moveTo>
                <a:lnTo>
                  <a:pt x="1917909" y="0"/>
                </a:lnTo>
                <a:lnTo>
                  <a:pt x="662601" y="1123874"/>
                </a:lnTo>
                <a:lnTo>
                  <a:pt x="343088" y="1414479"/>
                </a:lnTo>
                <a:lnTo>
                  <a:pt x="0" y="1731988"/>
                </a:lnTo>
                <a:lnTo>
                  <a:pt x="0" y="1743287"/>
                </a:lnTo>
                <a:lnTo>
                  <a:pt x="673126" y="1123867"/>
                </a:lnTo>
                <a:lnTo>
                  <a:pt x="1102602" y="735262"/>
                </a:lnTo>
                <a:lnTo>
                  <a:pt x="1405087" y="466761"/>
                </a:lnTo>
                <a:lnTo>
                  <a:pt x="1664072" y="241318"/>
                </a:lnTo>
                <a:lnTo>
                  <a:pt x="1878863" y="58080"/>
                </a:lnTo>
                <a:lnTo>
                  <a:pt x="19479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28493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3"/>
            <a:ext cx="43754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3"/>
            <a:ext cx="437540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66657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94511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81529"/>
            <a:ext cx="10058400" cy="1241425"/>
          </a:xfrm>
          <a:custGeom>
            <a:avLst/>
            <a:gdLst/>
            <a:ahLst/>
            <a:cxnLst/>
            <a:rect l="l" t="t" r="r" b="b"/>
            <a:pathLst>
              <a:path w="10058400" h="1241425">
                <a:moveTo>
                  <a:pt x="0" y="1241298"/>
                </a:moveTo>
                <a:lnTo>
                  <a:pt x="10058400" y="1241298"/>
                </a:lnTo>
                <a:lnTo>
                  <a:pt x="10058400" y="0"/>
                </a:lnTo>
                <a:lnTo>
                  <a:pt x="0" y="0"/>
                </a:lnTo>
                <a:lnTo>
                  <a:pt x="0" y="1241298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5029200" y="3081527"/>
            <a:ext cx="5029200" cy="1241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4599433" y="3911348"/>
            <a:ext cx="822959" cy="822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84981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18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81529"/>
            <a:ext cx="10058400" cy="1241425"/>
          </a:xfrm>
          <a:custGeom>
            <a:avLst/>
            <a:gdLst/>
            <a:ahLst/>
            <a:cxnLst/>
            <a:rect l="l" t="t" r="r" b="b"/>
            <a:pathLst>
              <a:path w="10058400" h="1241425">
                <a:moveTo>
                  <a:pt x="0" y="1241298"/>
                </a:moveTo>
                <a:lnTo>
                  <a:pt x="10058400" y="1241298"/>
                </a:lnTo>
                <a:lnTo>
                  <a:pt x="10058400" y="0"/>
                </a:lnTo>
                <a:lnTo>
                  <a:pt x="0" y="0"/>
                </a:lnTo>
                <a:lnTo>
                  <a:pt x="0" y="1241298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5029200" y="3081527"/>
            <a:ext cx="5029200" cy="1241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4599433" y="3911348"/>
            <a:ext cx="822959" cy="822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</p:spTree>
    <p:extLst>
      <p:ext uri="{BB962C8B-B14F-4D97-AF65-F5344CB8AC3E}">
        <p14:creationId xmlns:p14="http://schemas.microsoft.com/office/powerpoint/2010/main" val="3860103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944868"/>
            <a:ext cx="10058400" cy="828040"/>
          </a:xfrm>
          <a:custGeom>
            <a:avLst/>
            <a:gdLst/>
            <a:ahLst/>
            <a:cxnLst/>
            <a:rect l="l" t="t" r="r" b="b"/>
            <a:pathLst>
              <a:path w="10058400" h="828040">
                <a:moveTo>
                  <a:pt x="0" y="827531"/>
                </a:moveTo>
                <a:lnTo>
                  <a:pt x="10058400" y="827531"/>
                </a:lnTo>
                <a:lnTo>
                  <a:pt x="10058400" y="0"/>
                </a:lnTo>
                <a:lnTo>
                  <a:pt x="0" y="0"/>
                </a:lnTo>
                <a:lnTo>
                  <a:pt x="0" y="827531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8796530" y="7077196"/>
            <a:ext cx="566445" cy="566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1" y="0"/>
            <a:ext cx="2811145" cy="1760220"/>
          </a:xfrm>
          <a:custGeom>
            <a:avLst/>
            <a:gdLst/>
            <a:ahLst/>
            <a:cxnLst/>
            <a:rect l="l" t="t" r="r" b="b"/>
            <a:pathLst>
              <a:path w="2811145" h="1760220">
                <a:moveTo>
                  <a:pt x="2811125" y="0"/>
                </a:moveTo>
                <a:lnTo>
                  <a:pt x="0" y="0"/>
                </a:lnTo>
                <a:lnTo>
                  <a:pt x="0" y="1759925"/>
                </a:lnTo>
                <a:lnTo>
                  <a:pt x="343912" y="1485065"/>
                </a:lnTo>
                <a:lnTo>
                  <a:pt x="1120422" y="914196"/>
                </a:lnTo>
                <a:lnTo>
                  <a:pt x="1921256" y="414304"/>
                </a:lnTo>
                <a:lnTo>
                  <a:pt x="2535215" y="96839"/>
                </a:lnTo>
                <a:lnTo>
                  <a:pt x="281112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bk object 19"/>
          <p:cNvSpPr/>
          <p:nvPr/>
        </p:nvSpPr>
        <p:spPr>
          <a:xfrm>
            <a:off x="1217955" y="0"/>
            <a:ext cx="2059939" cy="887094"/>
          </a:xfrm>
          <a:custGeom>
            <a:avLst/>
            <a:gdLst/>
            <a:ahLst/>
            <a:cxnLst/>
            <a:rect l="l" t="t" r="r" b="b"/>
            <a:pathLst>
              <a:path w="2059939" h="887094">
                <a:moveTo>
                  <a:pt x="2059526" y="0"/>
                </a:moveTo>
                <a:lnTo>
                  <a:pt x="1606776" y="0"/>
                </a:lnTo>
                <a:lnTo>
                  <a:pt x="1582770" y="9953"/>
                </a:lnTo>
                <a:lnTo>
                  <a:pt x="1486765" y="51116"/>
                </a:lnTo>
                <a:lnTo>
                  <a:pt x="1390025" y="94370"/>
                </a:lnTo>
                <a:lnTo>
                  <a:pt x="1292623" y="139655"/>
                </a:lnTo>
                <a:lnTo>
                  <a:pt x="1194634" y="186914"/>
                </a:lnTo>
                <a:lnTo>
                  <a:pt x="1096132" y="236088"/>
                </a:lnTo>
                <a:lnTo>
                  <a:pt x="997192" y="287120"/>
                </a:lnTo>
                <a:lnTo>
                  <a:pt x="897887" y="339951"/>
                </a:lnTo>
                <a:lnTo>
                  <a:pt x="798292" y="394522"/>
                </a:lnTo>
                <a:lnTo>
                  <a:pt x="698481" y="450776"/>
                </a:lnTo>
                <a:lnTo>
                  <a:pt x="598528" y="508654"/>
                </a:lnTo>
                <a:lnTo>
                  <a:pt x="498509" y="568098"/>
                </a:lnTo>
                <a:lnTo>
                  <a:pt x="398496" y="629050"/>
                </a:lnTo>
                <a:lnTo>
                  <a:pt x="298564" y="691451"/>
                </a:lnTo>
                <a:lnTo>
                  <a:pt x="198788" y="755243"/>
                </a:lnTo>
                <a:lnTo>
                  <a:pt x="99242" y="820368"/>
                </a:lnTo>
                <a:lnTo>
                  <a:pt x="0" y="886767"/>
                </a:lnTo>
                <a:lnTo>
                  <a:pt x="50739" y="853621"/>
                </a:lnTo>
                <a:lnTo>
                  <a:pt x="101590" y="821055"/>
                </a:lnTo>
                <a:lnTo>
                  <a:pt x="152544" y="789068"/>
                </a:lnTo>
                <a:lnTo>
                  <a:pt x="203589" y="757661"/>
                </a:lnTo>
                <a:lnTo>
                  <a:pt x="254714" y="726832"/>
                </a:lnTo>
                <a:lnTo>
                  <a:pt x="305909" y="696582"/>
                </a:lnTo>
                <a:lnTo>
                  <a:pt x="357163" y="666911"/>
                </a:lnTo>
                <a:lnTo>
                  <a:pt x="408465" y="637817"/>
                </a:lnTo>
                <a:lnTo>
                  <a:pt x="459805" y="609301"/>
                </a:lnTo>
                <a:lnTo>
                  <a:pt x="511171" y="581363"/>
                </a:lnTo>
                <a:lnTo>
                  <a:pt x="562554" y="554003"/>
                </a:lnTo>
                <a:lnTo>
                  <a:pt x="613942" y="527219"/>
                </a:lnTo>
                <a:lnTo>
                  <a:pt x="665324" y="501012"/>
                </a:lnTo>
                <a:lnTo>
                  <a:pt x="716690" y="475381"/>
                </a:lnTo>
                <a:lnTo>
                  <a:pt x="768030" y="450326"/>
                </a:lnTo>
                <a:lnTo>
                  <a:pt x="819332" y="425848"/>
                </a:lnTo>
                <a:lnTo>
                  <a:pt x="870585" y="401945"/>
                </a:lnTo>
                <a:lnTo>
                  <a:pt x="921780" y="378617"/>
                </a:lnTo>
                <a:lnTo>
                  <a:pt x="972905" y="355865"/>
                </a:lnTo>
                <a:lnTo>
                  <a:pt x="1023949" y="333687"/>
                </a:lnTo>
                <a:lnTo>
                  <a:pt x="1074902" y="312084"/>
                </a:lnTo>
                <a:lnTo>
                  <a:pt x="1125754" y="291055"/>
                </a:lnTo>
                <a:lnTo>
                  <a:pt x="1176492" y="270600"/>
                </a:lnTo>
                <a:lnTo>
                  <a:pt x="1227108" y="250719"/>
                </a:lnTo>
                <a:lnTo>
                  <a:pt x="1277589" y="231412"/>
                </a:lnTo>
                <a:lnTo>
                  <a:pt x="1327925" y="212677"/>
                </a:lnTo>
                <a:lnTo>
                  <a:pt x="1378105" y="194515"/>
                </a:lnTo>
                <a:lnTo>
                  <a:pt x="1428120" y="176926"/>
                </a:lnTo>
                <a:lnTo>
                  <a:pt x="1477957" y="159910"/>
                </a:lnTo>
                <a:lnTo>
                  <a:pt x="1527607" y="143465"/>
                </a:lnTo>
                <a:lnTo>
                  <a:pt x="1577058" y="127592"/>
                </a:lnTo>
                <a:lnTo>
                  <a:pt x="1626300" y="112291"/>
                </a:lnTo>
                <a:lnTo>
                  <a:pt x="1675322" y="97561"/>
                </a:lnTo>
                <a:lnTo>
                  <a:pt x="1724113" y="83402"/>
                </a:lnTo>
                <a:lnTo>
                  <a:pt x="1772663" y="69814"/>
                </a:lnTo>
                <a:lnTo>
                  <a:pt x="1820961" y="56796"/>
                </a:lnTo>
                <a:lnTo>
                  <a:pt x="1868996" y="44348"/>
                </a:lnTo>
                <a:lnTo>
                  <a:pt x="1916757" y="32471"/>
                </a:lnTo>
                <a:lnTo>
                  <a:pt x="1964234" y="21162"/>
                </a:lnTo>
                <a:lnTo>
                  <a:pt x="2011416" y="10424"/>
                </a:lnTo>
                <a:lnTo>
                  <a:pt x="2059526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2865120" cy="1784350"/>
          </a:xfrm>
          <a:custGeom>
            <a:avLst/>
            <a:gdLst/>
            <a:ahLst/>
            <a:cxnLst/>
            <a:rect l="l" t="t" r="r" b="b"/>
            <a:pathLst>
              <a:path w="2865120" h="1784350">
                <a:moveTo>
                  <a:pt x="2311929" y="242693"/>
                </a:moveTo>
                <a:lnTo>
                  <a:pt x="2265657" y="265540"/>
                </a:lnTo>
                <a:lnTo>
                  <a:pt x="2166183" y="315953"/>
                </a:lnTo>
                <a:lnTo>
                  <a:pt x="2066380" y="368250"/>
                </a:lnTo>
                <a:lnTo>
                  <a:pt x="1966323" y="422387"/>
                </a:lnTo>
                <a:lnTo>
                  <a:pt x="1866087" y="478318"/>
                </a:lnTo>
                <a:lnTo>
                  <a:pt x="1765746" y="536000"/>
                </a:lnTo>
                <a:lnTo>
                  <a:pt x="1665375" y="595387"/>
                </a:lnTo>
                <a:lnTo>
                  <a:pt x="1565048" y="656435"/>
                </a:lnTo>
                <a:lnTo>
                  <a:pt x="1464840" y="719100"/>
                </a:lnTo>
                <a:lnTo>
                  <a:pt x="1364825" y="783337"/>
                </a:lnTo>
                <a:lnTo>
                  <a:pt x="1265078" y="849102"/>
                </a:lnTo>
                <a:lnTo>
                  <a:pt x="839160" y="1139029"/>
                </a:lnTo>
                <a:lnTo>
                  <a:pt x="583826" y="1317830"/>
                </a:lnTo>
                <a:lnTo>
                  <a:pt x="414415" y="1439988"/>
                </a:lnTo>
                <a:lnTo>
                  <a:pt x="288801" y="1532976"/>
                </a:lnTo>
                <a:lnTo>
                  <a:pt x="206082" y="1595558"/>
                </a:lnTo>
                <a:lnTo>
                  <a:pt x="124391" y="1658575"/>
                </a:lnTo>
                <a:lnTo>
                  <a:pt x="43907" y="1721995"/>
                </a:lnTo>
                <a:lnTo>
                  <a:pt x="0" y="1757231"/>
                </a:lnTo>
                <a:lnTo>
                  <a:pt x="0" y="1783960"/>
                </a:lnTo>
                <a:lnTo>
                  <a:pt x="158266" y="1661399"/>
                </a:lnTo>
                <a:lnTo>
                  <a:pt x="330601" y="1530879"/>
                </a:lnTo>
                <a:lnTo>
                  <a:pt x="507155" y="1400207"/>
                </a:lnTo>
                <a:lnTo>
                  <a:pt x="687370" y="1269928"/>
                </a:lnTo>
                <a:lnTo>
                  <a:pt x="870689" y="1140588"/>
                </a:lnTo>
                <a:lnTo>
                  <a:pt x="1056554" y="1012732"/>
                </a:lnTo>
                <a:lnTo>
                  <a:pt x="1244407" y="886905"/>
                </a:lnTo>
                <a:lnTo>
                  <a:pt x="1433690" y="763653"/>
                </a:lnTo>
                <a:lnTo>
                  <a:pt x="1623847" y="643521"/>
                </a:lnTo>
                <a:lnTo>
                  <a:pt x="1766702" y="555798"/>
                </a:lnTo>
                <a:lnTo>
                  <a:pt x="1909499" y="470366"/>
                </a:lnTo>
                <a:lnTo>
                  <a:pt x="2052003" y="387457"/>
                </a:lnTo>
                <a:lnTo>
                  <a:pt x="2193979" y="307299"/>
                </a:lnTo>
                <a:lnTo>
                  <a:pt x="2311929" y="242693"/>
                </a:lnTo>
                <a:close/>
              </a:path>
              <a:path w="2865120" h="1784350">
                <a:moveTo>
                  <a:pt x="2864783" y="0"/>
                </a:moveTo>
                <a:lnTo>
                  <a:pt x="2791768" y="0"/>
                </a:lnTo>
                <a:lnTo>
                  <a:pt x="2706233" y="40651"/>
                </a:lnTo>
                <a:lnTo>
                  <a:pt x="2614383" y="85639"/>
                </a:lnTo>
                <a:lnTo>
                  <a:pt x="2521879" y="132260"/>
                </a:lnTo>
                <a:lnTo>
                  <a:pt x="2428792" y="180444"/>
                </a:lnTo>
                <a:lnTo>
                  <a:pt x="2311929" y="242693"/>
                </a:lnTo>
                <a:lnTo>
                  <a:pt x="2414090" y="193550"/>
                </a:lnTo>
                <a:lnTo>
                  <a:pt x="2512418" y="148041"/>
                </a:lnTo>
                <a:lnTo>
                  <a:pt x="2610156" y="104572"/>
                </a:lnTo>
                <a:lnTo>
                  <a:pt x="2707231" y="63187"/>
                </a:lnTo>
                <a:lnTo>
                  <a:pt x="2803567" y="23931"/>
                </a:lnTo>
                <a:lnTo>
                  <a:pt x="2864783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2802255" cy="1788160"/>
          </a:xfrm>
          <a:custGeom>
            <a:avLst/>
            <a:gdLst/>
            <a:ahLst/>
            <a:cxnLst/>
            <a:rect l="l" t="t" r="r" b="b"/>
            <a:pathLst>
              <a:path w="2802255" h="1788160">
                <a:moveTo>
                  <a:pt x="2802187" y="0"/>
                </a:moveTo>
                <a:lnTo>
                  <a:pt x="2570461" y="0"/>
                </a:lnTo>
                <a:lnTo>
                  <a:pt x="2534563" y="19087"/>
                </a:lnTo>
                <a:lnTo>
                  <a:pt x="2444144" y="68173"/>
                </a:lnTo>
                <a:lnTo>
                  <a:pt x="2353346" y="118772"/>
                </a:lnTo>
                <a:lnTo>
                  <a:pt x="2262224" y="170818"/>
                </a:lnTo>
                <a:lnTo>
                  <a:pt x="2170829" y="224245"/>
                </a:lnTo>
                <a:lnTo>
                  <a:pt x="2033343" y="306831"/>
                </a:lnTo>
                <a:lnTo>
                  <a:pt x="1895542" y="392152"/>
                </a:lnTo>
                <a:lnTo>
                  <a:pt x="1757606" y="479986"/>
                </a:lnTo>
                <a:lnTo>
                  <a:pt x="1619713" y="570108"/>
                </a:lnTo>
                <a:lnTo>
                  <a:pt x="1482043" y="662296"/>
                </a:lnTo>
                <a:lnTo>
                  <a:pt x="1344774" y="756326"/>
                </a:lnTo>
                <a:lnTo>
                  <a:pt x="1162681" y="884178"/>
                </a:lnTo>
                <a:lnTo>
                  <a:pt x="982043" y="1014380"/>
                </a:lnTo>
                <a:lnTo>
                  <a:pt x="803285" y="1146400"/>
                </a:lnTo>
                <a:lnTo>
                  <a:pt x="626830" y="1279711"/>
                </a:lnTo>
                <a:lnTo>
                  <a:pt x="410145" y="1447356"/>
                </a:lnTo>
                <a:lnTo>
                  <a:pt x="198550" y="1615157"/>
                </a:lnTo>
                <a:lnTo>
                  <a:pt x="0" y="1776242"/>
                </a:lnTo>
                <a:lnTo>
                  <a:pt x="0" y="1788051"/>
                </a:lnTo>
                <a:lnTo>
                  <a:pt x="163765" y="1660610"/>
                </a:lnTo>
                <a:lnTo>
                  <a:pt x="334661" y="1530506"/>
                </a:lnTo>
                <a:lnTo>
                  <a:pt x="509376" y="1400477"/>
                </a:lnTo>
                <a:lnTo>
                  <a:pt x="687433" y="1271039"/>
                </a:lnTo>
                <a:lnTo>
                  <a:pt x="868355" y="1142705"/>
                </a:lnTo>
                <a:lnTo>
                  <a:pt x="1051667" y="1015991"/>
                </a:lnTo>
                <a:lnTo>
                  <a:pt x="1236891" y="891410"/>
                </a:lnTo>
                <a:lnTo>
                  <a:pt x="1423550" y="769477"/>
                </a:lnTo>
                <a:lnTo>
                  <a:pt x="1564200" y="680074"/>
                </a:lnTo>
                <a:lnTo>
                  <a:pt x="1705189" y="592668"/>
                </a:lnTo>
                <a:lnTo>
                  <a:pt x="1846314" y="507474"/>
                </a:lnTo>
                <a:lnTo>
                  <a:pt x="1987376" y="424710"/>
                </a:lnTo>
                <a:lnTo>
                  <a:pt x="2128173" y="344593"/>
                </a:lnTo>
                <a:lnTo>
                  <a:pt x="2268505" y="267340"/>
                </a:lnTo>
                <a:lnTo>
                  <a:pt x="2408169" y="193168"/>
                </a:lnTo>
                <a:lnTo>
                  <a:pt x="2500808" y="145538"/>
                </a:lnTo>
                <a:lnTo>
                  <a:pt x="2593003" y="99439"/>
                </a:lnTo>
                <a:lnTo>
                  <a:pt x="2684692" y="54934"/>
                </a:lnTo>
                <a:lnTo>
                  <a:pt x="2775816" y="12088"/>
                </a:lnTo>
                <a:lnTo>
                  <a:pt x="2802187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2" name="bk object 22"/>
          <p:cNvSpPr/>
          <p:nvPr/>
        </p:nvSpPr>
        <p:spPr>
          <a:xfrm>
            <a:off x="0" y="2"/>
            <a:ext cx="2587625" cy="1784985"/>
          </a:xfrm>
          <a:custGeom>
            <a:avLst/>
            <a:gdLst/>
            <a:ahLst/>
            <a:cxnLst/>
            <a:rect l="l" t="t" r="r" b="b"/>
            <a:pathLst>
              <a:path w="2587625" h="1784985">
                <a:moveTo>
                  <a:pt x="2587575" y="0"/>
                </a:moveTo>
                <a:lnTo>
                  <a:pt x="2282262" y="0"/>
                </a:lnTo>
                <a:lnTo>
                  <a:pt x="2250696" y="19826"/>
                </a:lnTo>
                <a:lnTo>
                  <a:pt x="2116075" y="106079"/>
                </a:lnTo>
                <a:lnTo>
                  <a:pt x="1980692" y="195301"/>
                </a:lnTo>
                <a:lnTo>
                  <a:pt x="1844716" y="287317"/>
                </a:lnTo>
                <a:lnTo>
                  <a:pt x="1708312" y="381952"/>
                </a:lnTo>
                <a:lnTo>
                  <a:pt x="1571650" y="479031"/>
                </a:lnTo>
                <a:lnTo>
                  <a:pt x="1434896" y="578377"/>
                </a:lnTo>
                <a:lnTo>
                  <a:pt x="1298218" y="679816"/>
                </a:lnTo>
                <a:lnTo>
                  <a:pt x="1161784" y="783172"/>
                </a:lnTo>
                <a:lnTo>
                  <a:pt x="980442" y="923737"/>
                </a:lnTo>
                <a:lnTo>
                  <a:pt x="845327" y="1030807"/>
                </a:lnTo>
                <a:lnTo>
                  <a:pt x="666318" y="1175713"/>
                </a:lnTo>
                <a:lnTo>
                  <a:pt x="489134" y="1322572"/>
                </a:ln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84621"/>
                </a:lnTo>
                <a:lnTo>
                  <a:pt x="317360" y="1529265"/>
                </a:lnTo>
                <a:lnTo>
                  <a:pt x="564092" y="1335282"/>
                </a:lnTo>
                <a:lnTo>
                  <a:pt x="772655" y="1175100"/>
                </a:lnTo>
                <a:lnTo>
                  <a:pt x="941257" y="1048504"/>
                </a:lnTo>
                <a:lnTo>
                  <a:pt x="1111382" y="923659"/>
                </a:lnTo>
                <a:lnTo>
                  <a:pt x="1282579" y="801216"/>
                </a:lnTo>
                <a:lnTo>
                  <a:pt x="1411824" y="711051"/>
                </a:lnTo>
                <a:lnTo>
                  <a:pt x="1541666" y="622561"/>
                </a:lnTo>
                <a:lnTo>
                  <a:pt x="1672049" y="535921"/>
                </a:lnTo>
                <a:lnTo>
                  <a:pt x="1802920" y="451308"/>
                </a:lnTo>
                <a:lnTo>
                  <a:pt x="1934223" y="368898"/>
                </a:lnTo>
                <a:lnTo>
                  <a:pt x="2021972" y="315268"/>
                </a:lnTo>
                <a:lnTo>
                  <a:pt x="2109873" y="262748"/>
                </a:lnTo>
                <a:lnTo>
                  <a:pt x="2197910" y="211389"/>
                </a:lnTo>
                <a:lnTo>
                  <a:pt x="2286066" y="161244"/>
                </a:lnTo>
                <a:lnTo>
                  <a:pt x="2374326" y="112365"/>
                </a:lnTo>
                <a:lnTo>
                  <a:pt x="2462672" y="64804"/>
                </a:lnTo>
                <a:lnTo>
                  <a:pt x="2551090" y="18613"/>
                </a:lnTo>
                <a:lnTo>
                  <a:pt x="2587575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3" name="bk object 23"/>
          <p:cNvSpPr/>
          <p:nvPr/>
        </p:nvSpPr>
        <p:spPr>
          <a:xfrm>
            <a:off x="0" y="2"/>
            <a:ext cx="2282825" cy="1750695"/>
          </a:xfrm>
          <a:custGeom>
            <a:avLst/>
            <a:gdLst/>
            <a:ahLst/>
            <a:cxnLst/>
            <a:rect l="l" t="t" r="r" b="b"/>
            <a:pathLst>
              <a:path w="2282825" h="1750695">
                <a:moveTo>
                  <a:pt x="418878" y="1381779"/>
                </a:move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50302"/>
                </a:lnTo>
                <a:lnTo>
                  <a:pt x="279990" y="1502630"/>
                </a:lnTo>
                <a:lnTo>
                  <a:pt x="418878" y="1381779"/>
                </a:lnTo>
                <a:close/>
              </a:path>
              <a:path w="2282825" h="1750695">
                <a:moveTo>
                  <a:pt x="2282262" y="0"/>
                </a:moveTo>
                <a:lnTo>
                  <a:pt x="2148367" y="0"/>
                </a:lnTo>
                <a:lnTo>
                  <a:pt x="1978343" y="124217"/>
                </a:lnTo>
                <a:lnTo>
                  <a:pt x="1799766" y="257826"/>
                </a:lnTo>
                <a:lnTo>
                  <a:pt x="1620233" y="395179"/>
                </a:lnTo>
                <a:lnTo>
                  <a:pt x="1395027" y="571500"/>
                </a:lnTo>
                <a:lnTo>
                  <a:pt x="1169606" y="752208"/>
                </a:lnTo>
                <a:lnTo>
                  <a:pt x="944681" y="936488"/>
                </a:lnTo>
                <a:lnTo>
                  <a:pt x="676427" y="1161194"/>
                </a:lnTo>
                <a:lnTo>
                  <a:pt x="418878" y="1381779"/>
                </a:lnTo>
                <a:lnTo>
                  <a:pt x="577473" y="1248924"/>
                </a:lnTo>
                <a:lnTo>
                  <a:pt x="755619" y="1102990"/>
                </a:lnTo>
                <a:lnTo>
                  <a:pt x="935390" y="959216"/>
                </a:lnTo>
                <a:lnTo>
                  <a:pt x="1116389" y="818020"/>
                </a:lnTo>
                <a:lnTo>
                  <a:pt x="1252705" y="714063"/>
                </a:lnTo>
                <a:lnTo>
                  <a:pt x="1389320" y="611966"/>
                </a:lnTo>
                <a:lnTo>
                  <a:pt x="1526067" y="511903"/>
                </a:lnTo>
                <a:lnTo>
                  <a:pt x="1662779" y="414049"/>
                </a:lnTo>
                <a:lnTo>
                  <a:pt x="1799287" y="318580"/>
                </a:lnTo>
                <a:lnTo>
                  <a:pt x="1935425" y="225671"/>
                </a:lnTo>
                <a:lnTo>
                  <a:pt x="2071024" y="135498"/>
                </a:lnTo>
                <a:lnTo>
                  <a:pt x="2205917" y="48236"/>
                </a:lnTo>
                <a:lnTo>
                  <a:pt x="2282262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4" name="bk object 24"/>
          <p:cNvSpPr/>
          <p:nvPr/>
        </p:nvSpPr>
        <p:spPr>
          <a:xfrm>
            <a:off x="0" y="0"/>
            <a:ext cx="1948180" cy="1743710"/>
          </a:xfrm>
          <a:custGeom>
            <a:avLst/>
            <a:gdLst/>
            <a:ahLst/>
            <a:cxnLst/>
            <a:rect l="l" t="t" r="r" b="b"/>
            <a:pathLst>
              <a:path w="1948180" h="1743710">
                <a:moveTo>
                  <a:pt x="1947919" y="0"/>
                </a:moveTo>
                <a:lnTo>
                  <a:pt x="1917909" y="0"/>
                </a:lnTo>
                <a:lnTo>
                  <a:pt x="662601" y="1123874"/>
                </a:lnTo>
                <a:lnTo>
                  <a:pt x="343088" y="1414479"/>
                </a:lnTo>
                <a:lnTo>
                  <a:pt x="0" y="1731988"/>
                </a:lnTo>
                <a:lnTo>
                  <a:pt x="0" y="1743287"/>
                </a:lnTo>
                <a:lnTo>
                  <a:pt x="673126" y="1123867"/>
                </a:lnTo>
                <a:lnTo>
                  <a:pt x="1102602" y="735262"/>
                </a:lnTo>
                <a:lnTo>
                  <a:pt x="1405087" y="466761"/>
                </a:lnTo>
                <a:lnTo>
                  <a:pt x="1664072" y="241318"/>
                </a:lnTo>
                <a:lnTo>
                  <a:pt x="1878863" y="58080"/>
                </a:lnTo>
                <a:lnTo>
                  <a:pt x="19479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7521" y="923618"/>
            <a:ext cx="6563359" cy="38989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1769474" y="1905000"/>
            <a:ext cx="6519453" cy="2032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</a:defRPr>
            </a:lvl1pPr>
          </a:lstStyle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lang="en-US" sz="1200" dirty="0">
                <a:solidFill>
                  <a:srgbClr val="008236"/>
                </a:solidFill>
                <a:latin typeface="Myriad Pro"/>
                <a:cs typeface="Myriad Pro"/>
              </a:rPr>
              <a:t>SUB HEADING</a:t>
            </a:r>
            <a:r>
              <a:rPr lang="en-US" sz="1200" spc="-100" dirty="0">
                <a:solidFill>
                  <a:srgbClr val="008236"/>
                </a:solidFill>
                <a:latin typeface="Myriad Pro"/>
                <a:cs typeface="Myriad Pro"/>
              </a:rPr>
              <a:t> </a:t>
            </a:r>
            <a:r>
              <a:rPr lang="en-US" sz="1200" dirty="0">
                <a:solidFill>
                  <a:srgbClr val="008236"/>
                </a:solidFill>
                <a:latin typeface="Myriad Pro"/>
                <a:cs typeface="Myriad Pro"/>
              </a:rPr>
              <a:t>ONE</a:t>
            </a:r>
            <a:endParaRPr lang="en-US" sz="1200" dirty="0">
              <a:latin typeface="Myriad Pro"/>
              <a:cs typeface="Myriad Pro"/>
            </a:endParaRPr>
          </a:p>
          <a:p>
            <a:pPr marL="241300" marR="5080">
              <a:lnSpc>
                <a:spcPct val="100000"/>
              </a:lnSpc>
            </a:pP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Opes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sed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nonummy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tation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augue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pecus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. </a:t>
            </a:r>
            <a:r>
              <a:rPr lang="en-US" sz="1200" spc="-10" dirty="0" err="1">
                <a:solidFill>
                  <a:srgbClr val="545656"/>
                </a:solidFill>
                <a:latin typeface="Myriad Pro"/>
                <a:cs typeface="Myriad Pro"/>
              </a:rPr>
              <a:t>Venio</a:t>
            </a:r>
            <a:r>
              <a:rPr lang="en-US" sz="1200" spc="-1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regula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ea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fatua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incassum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.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Nisl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quia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et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aliquip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,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scisco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10" dirty="0" err="1">
                <a:solidFill>
                  <a:srgbClr val="545656"/>
                </a:solidFill>
                <a:latin typeface="Myriad Pro"/>
                <a:cs typeface="Myriad Pro"/>
              </a:rPr>
              <a:t>roto</a:t>
            </a:r>
            <a:r>
              <a:rPr lang="en-US" sz="1200" spc="-1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minim</a:t>
            </a:r>
            <a:r>
              <a:rPr lang="en-US" sz="1200" spc="-3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ali</a:t>
            </a:r>
            <a:endParaRPr lang="en-US" sz="1200" dirty="0">
              <a:latin typeface="Myriad Pro"/>
              <a:cs typeface="Myriad Pro"/>
            </a:endParaRPr>
          </a:p>
          <a:p>
            <a:pPr>
              <a:lnSpc>
                <a:spcPct val="100000"/>
              </a:lnSpc>
            </a:pPr>
            <a:endParaRPr lang="en-US" sz="1250" dirty="0">
              <a:latin typeface="Times New Roman"/>
              <a:cs typeface="Times New Roman"/>
            </a:endParaRPr>
          </a:p>
          <a:p>
            <a:pPr lvl="0"/>
            <a:endParaRPr lang="en-US" dirty="0"/>
          </a:p>
        </p:txBody>
      </p:sp>
      <p:sp>
        <p:nvSpPr>
          <p:cNvPr id="13" name="object 4"/>
          <p:cNvSpPr txBox="1"/>
          <p:nvPr userDrawn="1"/>
        </p:nvSpPr>
        <p:spPr>
          <a:xfrm>
            <a:off x="6863588" y="7253351"/>
            <a:ext cx="87820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Cuyahoga</a:t>
            </a:r>
            <a:r>
              <a:rPr sz="900" spc="-6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County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14" name="object 5"/>
          <p:cNvSpPr txBox="1"/>
          <p:nvPr userDrawn="1"/>
        </p:nvSpPr>
        <p:spPr>
          <a:xfrm>
            <a:off x="7808037" y="7253351"/>
            <a:ext cx="93916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900" spc="-15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900" spc="-14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900" dirty="0">
              <a:latin typeface="Myriad Pro"/>
              <a:cs typeface="Myriad Pro"/>
            </a:endParaRPr>
          </a:p>
        </p:txBody>
      </p:sp>
      <p:sp>
        <p:nvSpPr>
          <p:cNvPr id="15" name="object 6"/>
          <p:cNvSpPr/>
          <p:nvPr userDrawn="1"/>
        </p:nvSpPr>
        <p:spPr>
          <a:xfrm>
            <a:off x="7780146" y="7245630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6024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9180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81529"/>
            <a:ext cx="10058400" cy="1241425"/>
          </a:xfrm>
          <a:custGeom>
            <a:avLst/>
            <a:gdLst/>
            <a:ahLst/>
            <a:cxnLst/>
            <a:rect l="l" t="t" r="r" b="b"/>
            <a:pathLst>
              <a:path w="10058400" h="1241425">
                <a:moveTo>
                  <a:pt x="0" y="1241298"/>
                </a:moveTo>
                <a:lnTo>
                  <a:pt x="10058400" y="1241298"/>
                </a:lnTo>
                <a:lnTo>
                  <a:pt x="10058400" y="0"/>
                </a:lnTo>
                <a:lnTo>
                  <a:pt x="0" y="0"/>
                </a:lnTo>
                <a:lnTo>
                  <a:pt x="0" y="1241298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5029200" y="3081527"/>
            <a:ext cx="5029200" cy="1241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4599433" y="3911348"/>
            <a:ext cx="822959" cy="822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</p:spTree>
    <p:extLst>
      <p:ext uri="{BB962C8B-B14F-4D97-AF65-F5344CB8AC3E}">
        <p14:creationId xmlns:p14="http://schemas.microsoft.com/office/powerpoint/2010/main" val="99696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944868"/>
            <a:ext cx="10058400" cy="828040"/>
          </a:xfrm>
          <a:custGeom>
            <a:avLst/>
            <a:gdLst/>
            <a:ahLst/>
            <a:cxnLst/>
            <a:rect l="l" t="t" r="r" b="b"/>
            <a:pathLst>
              <a:path w="10058400" h="828040">
                <a:moveTo>
                  <a:pt x="0" y="827531"/>
                </a:moveTo>
                <a:lnTo>
                  <a:pt x="10058400" y="827531"/>
                </a:lnTo>
                <a:lnTo>
                  <a:pt x="10058400" y="0"/>
                </a:lnTo>
                <a:lnTo>
                  <a:pt x="0" y="0"/>
                </a:lnTo>
                <a:lnTo>
                  <a:pt x="0" y="827531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8796530" y="7077196"/>
            <a:ext cx="566445" cy="566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1" y="0"/>
            <a:ext cx="2811145" cy="1760220"/>
          </a:xfrm>
          <a:custGeom>
            <a:avLst/>
            <a:gdLst/>
            <a:ahLst/>
            <a:cxnLst/>
            <a:rect l="l" t="t" r="r" b="b"/>
            <a:pathLst>
              <a:path w="2811145" h="1760220">
                <a:moveTo>
                  <a:pt x="2811125" y="0"/>
                </a:moveTo>
                <a:lnTo>
                  <a:pt x="0" y="0"/>
                </a:lnTo>
                <a:lnTo>
                  <a:pt x="0" y="1759925"/>
                </a:lnTo>
                <a:lnTo>
                  <a:pt x="343912" y="1485065"/>
                </a:lnTo>
                <a:lnTo>
                  <a:pt x="1120422" y="914196"/>
                </a:lnTo>
                <a:lnTo>
                  <a:pt x="1921256" y="414304"/>
                </a:lnTo>
                <a:lnTo>
                  <a:pt x="2535215" y="96839"/>
                </a:lnTo>
                <a:lnTo>
                  <a:pt x="281112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bk object 19"/>
          <p:cNvSpPr/>
          <p:nvPr/>
        </p:nvSpPr>
        <p:spPr>
          <a:xfrm>
            <a:off x="1217955" y="0"/>
            <a:ext cx="2059939" cy="887094"/>
          </a:xfrm>
          <a:custGeom>
            <a:avLst/>
            <a:gdLst/>
            <a:ahLst/>
            <a:cxnLst/>
            <a:rect l="l" t="t" r="r" b="b"/>
            <a:pathLst>
              <a:path w="2059939" h="887094">
                <a:moveTo>
                  <a:pt x="2059526" y="0"/>
                </a:moveTo>
                <a:lnTo>
                  <a:pt x="1606776" y="0"/>
                </a:lnTo>
                <a:lnTo>
                  <a:pt x="1582770" y="9953"/>
                </a:lnTo>
                <a:lnTo>
                  <a:pt x="1486765" y="51116"/>
                </a:lnTo>
                <a:lnTo>
                  <a:pt x="1390025" y="94370"/>
                </a:lnTo>
                <a:lnTo>
                  <a:pt x="1292623" y="139655"/>
                </a:lnTo>
                <a:lnTo>
                  <a:pt x="1194634" y="186914"/>
                </a:lnTo>
                <a:lnTo>
                  <a:pt x="1096132" y="236088"/>
                </a:lnTo>
                <a:lnTo>
                  <a:pt x="997192" y="287120"/>
                </a:lnTo>
                <a:lnTo>
                  <a:pt x="897887" y="339951"/>
                </a:lnTo>
                <a:lnTo>
                  <a:pt x="798292" y="394522"/>
                </a:lnTo>
                <a:lnTo>
                  <a:pt x="698481" y="450776"/>
                </a:lnTo>
                <a:lnTo>
                  <a:pt x="598528" y="508654"/>
                </a:lnTo>
                <a:lnTo>
                  <a:pt x="498509" y="568098"/>
                </a:lnTo>
                <a:lnTo>
                  <a:pt x="398496" y="629050"/>
                </a:lnTo>
                <a:lnTo>
                  <a:pt x="298564" y="691451"/>
                </a:lnTo>
                <a:lnTo>
                  <a:pt x="198788" y="755243"/>
                </a:lnTo>
                <a:lnTo>
                  <a:pt x="99242" y="820368"/>
                </a:lnTo>
                <a:lnTo>
                  <a:pt x="0" y="886767"/>
                </a:lnTo>
                <a:lnTo>
                  <a:pt x="50739" y="853621"/>
                </a:lnTo>
                <a:lnTo>
                  <a:pt x="101590" y="821055"/>
                </a:lnTo>
                <a:lnTo>
                  <a:pt x="152544" y="789068"/>
                </a:lnTo>
                <a:lnTo>
                  <a:pt x="203589" y="757661"/>
                </a:lnTo>
                <a:lnTo>
                  <a:pt x="254714" y="726832"/>
                </a:lnTo>
                <a:lnTo>
                  <a:pt x="305909" y="696582"/>
                </a:lnTo>
                <a:lnTo>
                  <a:pt x="357163" y="666911"/>
                </a:lnTo>
                <a:lnTo>
                  <a:pt x="408465" y="637817"/>
                </a:lnTo>
                <a:lnTo>
                  <a:pt x="459805" y="609301"/>
                </a:lnTo>
                <a:lnTo>
                  <a:pt x="511171" y="581363"/>
                </a:lnTo>
                <a:lnTo>
                  <a:pt x="562554" y="554003"/>
                </a:lnTo>
                <a:lnTo>
                  <a:pt x="613942" y="527219"/>
                </a:lnTo>
                <a:lnTo>
                  <a:pt x="665324" y="501012"/>
                </a:lnTo>
                <a:lnTo>
                  <a:pt x="716690" y="475381"/>
                </a:lnTo>
                <a:lnTo>
                  <a:pt x="768030" y="450326"/>
                </a:lnTo>
                <a:lnTo>
                  <a:pt x="819332" y="425848"/>
                </a:lnTo>
                <a:lnTo>
                  <a:pt x="870585" y="401945"/>
                </a:lnTo>
                <a:lnTo>
                  <a:pt x="921780" y="378617"/>
                </a:lnTo>
                <a:lnTo>
                  <a:pt x="972905" y="355865"/>
                </a:lnTo>
                <a:lnTo>
                  <a:pt x="1023949" y="333687"/>
                </a:lnTo>
                <a:lnTo>
                  <a:pt x="1074902" y="312084"/>
                </a:lnTo>
                <a:lnTo>
                  <a:pt x="1125754" y="291055"/>
                </a:lnTo>
                <a:lnTo>
                  <a:pt x="1176492" y="270600"/>
                </a:lnTo>
                <a:lnTo>
                  <a:pt x="1227108" y="250719"/>
                </a:lnTo>
                <a:lnTo>
                  <a:pt x="1277589" y="231412"/>
                </a:lnTo>
                <a:lnTo>
                  <a:pt x="1327925" y="212677"/>
                </a:lnTo>
                <a:lnTo>
                  <a:pt x="1378105" y="194515"/>
                </a:lnTo>
                <a:lnTo>
                  <a:pt x="1428120" y="176926"/>
                </a:lnTo>
                <a:lnTo>
                  <a:pt x="1477957" y="159910"/>
                </a:lnTo>
                <a:lnTo>
                  <a:pt x="1527607" y="143465"/>
                </a:lnTo>
                <a:lnTo>
                  <a:pt x="1577058" y="127592"/>
                </a:lnTo>
                <a:lnTo>
                  <a:pt x="1626300" y="112291"/>
                </a:lnTo>
                <a:lnTo>
                  <a:pt x="1675322" y="97561"/>
                </a:lnTo>
                <a:lnTo>
                  <a:pt x="1724113" y="83402"/>
                </a:lnTo>
                <a:lnTo>
                  <a:pt x="1772663" y="69814"/>
                </a:lnTo>
                <a:lnTo>
                  <a:pt x="1820961" y="56796"/>
                </a:lnTo>
                <a:lnTo>
                  <a:pt x="1868996" y="44348"/>
                </a:lnTo>
                <a:lnTo>
                  <a:pt x="1916757" y="32471"/>
                </a:lnTo>
                <a:lnTo>
                  <a:pt x="1964234" y="21162"/>
                </a:lnTo>
                <a:lnTo>
                  <a:pt x="2011416" y="10424"/>
                </a:lnTo>
                <a:lnTo>
                  <a:pt x="2059526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bk object 20"/>
          <p:cNvSpPr/>
          <p:nvPr/>
        </p:nvSpPr>
        <p:spPr>
          <a:xfrm>
            <a:off x="0" y="0"/>
            <a:ext cx="2865120" cy="1784350"/>
          </a:xfrm>
          <a:custGeom>
            <a:avLst/>
            <a:gdLst/>
            <a:ahLst/>
            <a:cxnLst/>
            <a:rect l="l" t="t" r="r" b="b"/>
            <a:pathLst>
              <a:path w="2865120" h="1784350">
                <a:moveTo>
                  <a:pt x="2311929" y="242693"/>
                </a:moveTo>
                <a:lnTo>
                  <a:pt x="2265657" y="265540"/>
                </a:lnTo>
                <a:lnTo>
                  <a:pt x="2166183" y="315953"/>
                </a:lnTo>
                <a:lnTo>
                  <a:pt x="2066380" y="368250"/>
                </a:lnTo>
                <a:lnTo>
                  <a:pt x="1966323" y="422387"/>
                </a:lnTo>
                <a:lnTo>
                  <a:pt x="1866087" y="478318"/>
                </a:lnTo>
                <a:lnTo>
                  <a:pt x="1765746" y="536000"/>
                </a:lnTo>
                <a:lnTo>
                  <a:pt x="1665375" y="595387"/>
                </a:lnTo>
                <a:lnTo>
                  <a:pt x="1565048" y="656435"/>
                </a:lnTo>
                <a:lnTo>
                  <a:pt x="1464840" y="719100"/>
                </a:lnTo>
                <a:lnTo>
                  <a:pt x="1364825" y="783337"/>
                </a:lnTo>
                <a:lnTo>
                  <a:pt x="1265078" y="849102"/>
                </a:lnTo>
                <a:lnTo>
                  <a:pt x="839160" y="1139029"/>
                </a:lnTo>
                <a:lnTo>
                  <a:pt x="583826" y="1317830"/>
                </a:lnTo>
                <a:lnTo>
                  <a:pt x="414415" y="1439988"/>
                </a:lnTo>
                <a:lnTo>
                  <a:pt x="288801" y="1532976"/>
                </a:lnTo>
                <a:lnTo>
                  <a:pt x="206082" y="1595558"/>
                </a:lnTo>
                <a:lnTo>
                  <a:pt x="124391" y="1658575"/>
                </a:lnTo>
                <a:lnTo>
                  <a:pt x="43907" y="1721995"/>
                </a:lnTo>
                <a:lnTo>
                  <a:pt x="0" y="1757231"/>
                </a:lnTo>
                <a:lnTo>
                  <a:pt x="0" y="1783960"/>
                </a:lnTo>
                <a:lnTo>
                  <a:pt x="158266" y="1661399"/>
                </a:lnTo>
                <a:lnTo>
                  <a:pt x="330601" y="1530879"/>
                </a:lnTo>
                <a:lnTo>
                  <a:pt x="507155" y="1400207"/>
                </a:lnTo>
                <a:lnTo>
                  <a:pt x="687370" y="1269928"/>
                </a:lnTo>
                <a:lnTo>
                  <a:pt x="870689" y="1140588"/>
                </a:lnTo>
                <a:lnTo>
                  <a:pt x="1056554" y="1012732"/>
                </a:lnTo>
                <a:lnTo>
                  <a:pt x="1244407" y="886905"/>
                </a:lnTo>
                <a:lnTo>
                  <a:pt x="1433690" y="763653"/>
                </a:lnTo>
                <a:lnTo>
                  <a:pt x="1623847" y="643521"/>
                </a:lnTo>
                <a:lnTo>
                  <a:pt x="1766702" y="555798"/>
                </a:lnTo>
                <a:lnTo>
                  <a:pt x="1909499" y="470366"/>
                </a:lnTo>
                <a:lnTo>
                  <a:pt x="2052003" y="387457"/>
                </a:lnTo>
                <a:lnTo>
                  <a:pt x="2193979" y="307299"/>
                </a:lnTo>
                <a:lnTo>
                  <a:pt x="2311929" y="242693"/>
                </a:lnTo>
                <a:close/>
              </a:path>
              <a:path w="2865120" h="1784350">
                <a:moveTo>
                  <a:pt x="2864783" y="0"/>
                </a:moveTo>
                <a:lnTo>
                  <a:pt x="2791768" y="0"/>
                </a:lnTo>
                <a:lnTo>
                  <a:pt x="2706233" y="40651"/>
                </a:lnTo>
                <a:lnTo>
                  <a:pt x="2614383" y="85639"/>
                </a:lnTo>
                <a:lnTo>
                  <a:pt x="2521879" y="132260"/>
                </a:lnTo>
                <a:lnTo>
                  <a:pt x="2428792" y="180444"/>
                </a:lnTo>
                <a:lnTo>
                  <a:pt x="2311929" y="242693"/>
                </a:lnTo>
                <a:lnTo>
                  <a:pt x="2414090" y="193550"/>
                </a:lnTo>
                <a:lnTo>
                  <a:pt x="2512418" y="148041"/>
                </a:lnTo>
                <a:lnTo>
                  <a:pt x="2610156" y="104572"/>
                </a:lnTo>
                <a:lnTo>
                  <a:pt x="2707231" y="63187"/>
                </a:lnTo>
                <a:lnTo>
                  <a:pt x="2803567" y="23931"/>
                </a:lnTo>
                <a:lnTo>
                  <a:pt x="2864783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2802255" cy="1788160"/>
          </a:xfrm>
          <a:custGeom>
            <a:avLst/>
            <a:gdLst/>
            <a:ahLst/>
            <a:cxnLst/>
            <a:rect l="l" t="t" r="r" b="b"/>
            <a:pathLst>
              <a:path w="2802255" h="1788160">
                <a:moveTo>
                  <a:pt x="2802187" y="0"/>
                </a:moveTo>
                <a:lnTo>
                  <a:pt x="2570461" y="0"/>
                </a:lnTo>
                <a:lnTo>
                  <a:pt x="2534563" y="19087"/>
                </a:lnTo>
                <a:lnTo>
                  <a:pt x="2444144" y="68173"/>
                </a:lnTo>
                <a:lnTo>
                  <a:pt x="2353346" y="118772"/>
                </a:lnTo>
                <a:lnTo>
                  <a:pt x="2262224" y="170818"/>
                </a:lnTo>
                <a:lnTo>
                  <a:pt x="2170829" y="224245"/>
                </a:lnTo>
                <a:lnTo>
                  <a:pt x="2033343" y="306831"/>
                </a:lnTo>
                <a:lnTo>
                  <a:pt x="1895542" y="392152"/>
                </a:lnTo>
                <a:lnTo>
                  <a:pt x="1757606" y="479986"/>
                </a:lnTo>
                <a:lnTo>
                  <a:pt x="1619713" y="570108"/>
                </a:lnTo>
                <a:lnTo>
                  <a:pt x="1482043" y="662296"/>
                </a:lnTo>
                <a:lnTo>
                  <a:pt x="1344774" y="756326"/>
                </a:lnTo>
                <a:lnTo>
                  <a:pt x="1162681" y="884178"/>
                </a:lnTo>
                <a:lnTo>
                  <a:pt x="982043" y="1014380"/>
                </a:lnTo>
                <a:lnTo>
                  <a:pt x="803285" y="1146400"/>
                </a:lnTo>
                <a:lnTo>
                  <a:pt x="626830" y="1279711"/>
                </a:lnTo>
                <a:lnTo>
                  <a:pt x="410145" y="1447356"/>
                </a:lnTo>
                <a:lnTo>
                  <a:pt x="198550" y="1615157"/>
                </a:lnTo>
                <a:lnTo>
                  <a:pt x="0" y="1776242"/>
                </a:lnTo>
                <a:lnTo>
                  <a:pt x="0" y="1788051"/>
                </a:lnTo>
                <a:lnTo>
                  <a:pt x="163765" y="1660610"/>
                </a:lnTo>
                <a:lnTo>
                  <a:pt x="334661" y="1530506"/>
                </a:lnTo>
                <a:lnTo>
                  <a:pt x="509376" y="1400477"/>
                </a:lnTo>
                <a:lnTo>
                  <a:pt x="687433" y="1271039"/>
                </a:lnTo>
                <a:lnTo>
                  <a:pt x="868355" y="1142705"/>
                </a:lnTo>
                <a:lnTo>
                  <a:pt x="1051667" y="1015991"/>
                </a:lnTo>
                <a:lnTo>
                  <a:pt x="1236891" y="891410"/>
                </a:lnTo>
                <a:lnTo>
                  <a:pt x="1423550" y="769477"/>
                </a:lnTo>
                <a:lnTo>
                  <a:pt x="1564200" y="680074"/>
                </a:lnTo>
                <a:lnTo>
                  <a:pt x="1705189" y="592668"/>
                </a:lnTo>
                <a:lnTo>
                  <a:pt x="1846314" y="507474"/>
                </a:lnTo>
                <a:lnTo>
                  <a:pt x="1987376" y="424710"/>
                </a:lnTo>
                <a:lnTo>
                  <a:pt x="2128173" y="344593"/>
                </a:lnTo>
                <a:lnTo>
                  <a:pt x="2268505" y="267340"/>
                </a:lnTo>
                <a:lnTo>
                  <a:pt x="2408169" y="193168"/>
                </a:lnTo>
                <a:lnTo>
                  <a:pt x="2500808" y="145538"/>
                </a:lnTo>
                <a:lnTo>
                  <a:pt x="2593003" y="99439"/>
                </a:lnTo>
                <a:lnTo>
                  <a:pt x="2684692" y="54934"/>
                </a:lnTo>
                <a:lnTo>
                  <a:pt x="2775816" y="12088"/>
                </a:lnTo>
                <a:lnTo>
                  <a:pt x="2802187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2" name="bk object 22"/>
          <p:cNvSpPr/>
          <p:nvPr/>
        </p:nvSpPr>
        <p:spPr>
          <a:xfrm>
            <a:off x="0" y="2"/>
            <a:ext cx="2587625" cy="1784985"/>
          </a:xfrm>
          <a:custGeom>
            <a:avLst/>
            <a:gdLst/>
            <a:ahLst/>
            <a:cxnLst/>
            <a:rect l="l" t="t" r="r" b="b"/>
            <a:pathLst>
              <a:path w="2587625" h="1784985">
                <a:moveTo>
                  <a:pt x="2587575" y="0"/>
                </a:moveTo>
                <a:lnTo>
                  <a:pt x="2282262" y="0"/>
                </a:lnTo>
                <a:lnTo>
                  <a:pt x="2250696" y="19826"/>
                </a:lnTo>
                <a:lnTo>
                  <a:pt x="2116075" y="106079"/>
                </a:lnTo>
                <a:lnTo>
                  <a:pt x="1980692" y="195301"/>
                </a:lnTo>
                <a:lnTo>
                  <a:pt x="1844716" y="287317"/>
                </a:lnTo>
                <a:lnTo>
                  <a:pt x="1708312" y="381952"/>
                </a:lnTo>
                <a:lnTo>
                  <a:pt x="1571650" y="479031"/>
                </a:lnTo>
                <a:lnTo>
                  <a:pt x="1434896" y="578377"/>
                </a:lnTo>
                <a:lnTo>
                  <a:pt x="1298218" y="679816"/>
                </a:lnTo>
                <a:lnTo>
                  <a:pt x="1161784" y="783172"/>
                </a:lnTo>
                <a:lnTo>
                  <a:pt x="980442" y="923737"/>
                </a:lnTo>
                <a:lnTo>
                  <a:pt x="845327" y="1030807"/>
                </a:lnTo>
                <a:lnTo>
                  <a:pt x="666318" y="1175713"/>
                </a:lnTo>
                <a:lnTo>
                  <a:pt x="489134" y="1322572"/>
                </a:ln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84621"/>
                </a:lnTo>
                <a:lnTo>
                  <a:pt x="317360" y="1529265"/>
                </a:lnTo>
                <a:lnTo>
                  <a:pt x="564092" y="1335282"/>
                </a:lnTo>
                <a:lnTo>
                  <a:pt x="772655" y="1175100"/>
                </a:lnTo>
                <a:lnTo>
                  <a:pt x="941257" y="1048504"/>
                </a:lnTo>
                <a:lnTo>
                  <a:pt x="1111382" y="923659"/>
                </a:lnTo>
                <a:lnTo>
                  <a:pt x="1282579" y="801216"/>
                </a:lnTo>
                <a:lnTo>
                  <a:pt x="1411824" y="711051"/>
                </a:lnTo>
                <a:lnTo>
                  <a:pt x="1541666" y="622561"/>
                </a:lnTo>
                <a:lnTo>
                  <a:pt x="1672049" y="535921"/>
                </a:lnTo>
                <a:lnTo>
                  <a:pt x="1802920" y="451308"/>
                </a:lnTo>
                <a:lnTo>
                  <a:pt x="1934223" y="368898"/>
                </a:lnTo>
                <a:lnTo>
                  <a:pt x="2021972" y="315268"/>
                </a:lnTo>
                <a:lnTo>
                  <a:pt x="2109873" y="262748"/>
                </a:lnTo>
                <a:lnTo>
                  <a:pt x="2197910" y="211389"/>
                </a:lnTo>
                <a:lnTo>
                  <a:pt x="2286066" y="161244"/>
                </a:lnTo>
                <a:lnTo>
                  <a:pt x="2374326" y="112365"/>
                </a:lnTo>
                <a:lnTo>
                  <a:pt x="2462672" y="64804"/>
                </a:lnTo>
                <a:lnTo>
                  <a:pt x="2551090" y="18613"/>
                </a:lnTo>
                <a:lnTo>
                  <a:pt x="2587575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3" name="bk object 23"/>
          <p:cNvSpPr/>
          <p:nvPr/>
        </p:nvSpPr>
        <p:spPr>
          <a:xfrm>
            <a:off x="0" y="2"/>
            <a:ext cx="2282825" cy="1750695"/>
          </a:xfrm>
          <a:custGeom>
            <a:avLst/>
            <a:gdLst/>
            <a:ahLst/>
            <a:cxnLst/>
            <a:rect l="l" t="t" r="r" b="b"/>
            <a:pathLst>
              <a:path w="2282825" h="1750695">
                <a:moveTo>
                  <a:pt x="418878" y="1381779"/>
                </a:moveTo>
                <a:lnTo>
                  <a:pt x="314170" y="1470969"/>
                </a:lnTo>
                <a:lnTo>
                  <a:pt x="141823" y="1620487"/>
                </a:lnTo>
                <a:lnTo>
                  <a:pt x="0" y="1746104"/>
                </a:lnTo>
                <a:lnTo>
                  <a:pt x="0" y="1750302"/>
                </a:lnTo>
                <a:lnTo>
                  <a:pt x="279990" y="1502630"/>
                </a:lnTo>
                <a:lnTo>
                  <a:pt x="418878" y="1381779"/>
                </a:lnTo>
                <a:close/>
              </a:path>
              <a:path w="2282825" h="1750695">
                <a:moveTo>
                  <a:pt x="2282262" y="0"/>
                </a:moveTo>
                <a:lnTo>
                  <a:pt x="2148367" y="0"/>
                </a:lnTo>
                <a:lnTo>
                  <a:pt x="1978343" y="124217"/>
                </a:lnTo>
                <a:lnTo>
                  <a:pt x="1799766" y="257826"/>
                </a:lnTo>
                <a:lnTo>
                  <a:pt x="1620233" y="395179"/>
                </a:lnTo>
                <a:lnTo>
                  <a:pt x="1395027" y="571500"/>
                </a:lnTo>
                <a:lnTo>
                  <a:pt x="1169606" y="752208"/>
                </a:lnTo>
                <a:lnTo>
                  <a:pt x="944681" y="936488"/>
                </a:lnTo>
                <a:lnTo>
                  <a:pt x="676427" y="1161194"/>
                </a:lnTo>
                <a:lnTo>
                  <a:pt x="418878" y="1381779"/>
                </a:lnTo>
                <a:lnTo>
                  <a:pt x="577473" y="1248924"/>
                </a:lnTo>
                <a:lnTo>
                  <a:pt x="755619" y="1102990"/>
                </a:lnTo>
                <a:lnTo>
                  <a:pt x="935390" y="959216"/>
                </a:lnTo>
                <a:lnTo>
                  <a:pt x="1116389" y="818020"/>
                </a:lnTo>
                <a:lnTo>
                  <a:pt x="1252705" y="714063"/>
                </a:lnTo>
                <a:lnTo>
                  <a:pt x="1389320" y="611966"/>
                </a:lnTo>
                <a:lnTo>
                  <a:pt x="1526067" y="511903"/>
                </a:lnTo>
                <a:lnTo>
                  <a:pt x="1662779" y="414049"/>
                </a:lnTo>
                <a:lnTo>
                  <a:pt x="1799287" y="318580"/>
                </a:lnTo>
                <a:lnTo>
                  <a:pt x="1935425" y="225671"/>
                </a:lnTo>
                <a:lnTo>
                  <a:pt x="2071024" y="135498"/>
                </a:lnTo>
                <a:lnTo>
                  <a:pt x="2205917" y="48236"/>
                </a:lnTo>
                <a:lnTo>
                  <a:pt x="2282262" y="0"/>
                </a:lnTo>
                <a:close/>
              </a:path>
            </a:pathLst>
          </a:custGeom>
          <a:solidFill>
            <a:srgbClr val="00823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4" name="bk object 24"/>
          <p:cNvSpPr/>
          <p:nvPr/>
        </p:nvSpPr>
        <p:spPr>
          <a:xfrm>
            <a:off x="0" y="0"/>
            <a:ext cx="1948180" cy="1743710"/>
          </a:xfrm>
          <a:custGeom>
            <a:avLst/>
            <a:gdLst/>
            <a:ahLst/>
            <a:cxnLst/>
            <a:rect l="l" t="t" r="r" b="b"/>
            <a:pathLst>
              <a:path w="1948180" h="1743710">
                <a:moveTo>
                  <a:pt x="1947919" y="0"/>
                </a:moveTo>
                <a:lnTo>
                  <a:pt x="1917909" y="0"/>
                </a:lnTo>
                <a:lnTo>
                  <a:pt x="662601" y="1123874"/>
                </a:lnTo>
                <a:lnTo>
                  <a:pt x="343088" y="1414479"/>
                </a:lnTo>
                <a:lnTo>
                  <a:pt x="0" y="1731988"/>
                </a:lnTo>
                <a:lnTo>
                  <a:pt x="0" y="1743287"/>
                </a:lnTo>
                <a:lnTo>
                  <a:pt x="673126" y="1123867"/>
                </a:lnTo>
                <a:lnTo>
                  <a:pt x="1102602" y="735262"/>
                </a:lnTo>
                <a:lnTo>
                  <a:pt x="1405087" y="466761"/>
                </a:lnTo>
                <a:lnTo>
                  <a:pt x="1664072" y="241318"/>
                </a:lnTo>
                <a:lnTo>
                  <a:pt x="1878863" y="58080"/>
                </a:lnTo>
                <a:lnTo>
                  <a:pt x="19479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7521" y="923618"/>
            <a:ext cx="6563359" cy="389890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 hasCustomPrompt="1"/>
          </p:nvPr>
        </p:nvSpPr>
        <p:spPr>
          <a:xfrm>
            <a:off x="1769474" y="1905000"/>
            <a:ext cx="6519453" cy="203200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</a:defRPr>
            </a:lvl1pPr>
          </a:lstStyle>
          <a:p>
            <a:pPr marL="241300" indent="-228600">
              <a:lnSpc>
                <a:spcPct val="100000"/>
              </a:lnSpc>
              <a:buChar char="•"/>
              <a:tabLst>
                <a:tab pos="240665" algn="l"/>
                <a:tab pos="241300" algn="l"/>
              </a:tabLst>
            </a:pPr>
            <a:r>
              <a:rPr lang="en-US" sz="1200" dirty="0">
                <a:solidFill>
                  <a:srgbClr val="008236"/>
                </a:solidFill>
                <a:latin typeface="Myriad Pro"/>
                <a:cs typeface="Myriad Pro"/>
              </a:rPr>
              <a:t>SUB HEADING</a:t>
            </a:r>
            <a:r>
              <a:rPr lang="en-US" sz="1200" spc="-100" dirty="0">
                <a:solidFill>
                  <a:srgbClr val="008236"/>
                </a:solidFill>
                <a:latin typeface="Myriad Pro"/>
                <a:cs typeface="Myriad Pro"/>
              </a:rPr>
              <a:t> </a:t>
            </a:r>
            <a:r>
              <a:rPr lang="en-US" sz="1200" dirty="0">
                <a:solidFill>
                  <a:srgbClr val="008236"/>
                </a:solidFill>
                <a:latin typeface="Myriad Pro"/>
                <a:cs typeface="Myriad Pro"/>
              </a:rPr>
              <a:t>ONE</a:t>
            </a:r>
            <a:endParaRPr lang="en-US" sz="1200" dirty="0">
              <a:latin typeface="Myriad Pro"/>
              <a:cs typeface="Myriad Pro"/>
            </a:endParaRPr>
          </a:p>
          <a:p>
            <a:pPr marL="241300" marR="5080">
              <a:lnSpc>
                <a:spcPct val="100000"/>
              </a:lnSpc>
            </a:pP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Opes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sed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nonummy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tation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augue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pecus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. </a:t>
            </a:r>
            <a:r>
              <a:rPr lang="en-US" sz="1200" spc="-10" dirty="0" err="1">
                <a:solidFill>
                  <a:srgbClr val="545656"/>
                </a:solidFill>
                <a:latin typeface="Myriad Pro"/>
                <a:cs typeface="Myriad Pro"/>
              </a:rPr>
              <a:t>Venio</a:t>
            </a:r>
            <a:r>
              <a:rPr lang="en-US" sz="1200" spc="-1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regula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ea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fatua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incassum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.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Nisl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quia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 et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aliquip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, </a:t>
            </a:r>
            <a:r>
              <a:rPr lang="en-US" sz="1200" spc="-5" dirty="0" err="1">
                <a:solidFill>
                  <a:srgbClr val="545656"/>
                </a:solidFill>
                <a:latin typeface="Myriad Pro"/>
                <a:cs typeface="Myriad Pro"/>
              </a:rPr>
              <a:t>scisco</a:t>
            </a:r>
            <a:r>
              <a:rPr lang="en-US" sz="1200" spc="-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spc="-10" dirty="0" err="1">
                <a:solidFill>
                  <a:srgbClr val="545656"/>
                </a:solidFill>
                <a:latin typeface="Myriad Pro"/>
                <a:cs typeface="Myriad Pro"/>
              </a:rPr>
              <a:t>roto</a:t>
            </a:r>
            <a:r>
              <a:rPr lang="en-US" sz="1200" spc="-10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>
                <a:solidFill>
                  <a:srgbClr val="545656"/>
                </a:solidFill>
                <a:latin typeface="Myriad Pro"/>
                <a:cs typeface="Myriad Pro"/>
              </a:rPr>
              <a:t>minim</a:t>
            </a:r>
            <a:r>
              <a:rPr lang="en-US" sz="1200" spc="-35" dirty="0">
                <a:solidFill>
                  <a:srgbClr val="545656"/>
                </a:solidFill>
                <a:latin typeface="Myriad Pro"/>
                <a:cs typeface="Myriad Pro"/>
              </a:rPr>
              <a:t> </a:t>
            </a:r>
            <a:r>
              <a:rPr lang="en-US" sz="1200" dirty="0" err="1">
                <a:solidFill>
                  <a:srgbClr val="545656"/>
                </a:solidFill>
                <a:latin typeface="Myriad Pro"/>
                <a:cs typeface="Myriad Pro"/>
              </a:rPr>
              <a:t>ali</a:t>
            </a:r>
            <a:endParaRPr lang="en-US" sz="1200" dirty="0">
              <a:latin typeface="Myriad Pro"/>
              <a:cs typeface="Myriad Pro"/>
            </a:endParaRPr>
          </a:p>
          <a:p>
            <a:pPr>
              <a:lnSpc>
                <a:spcPct val="100000"/>
              </a:lnSpc>
            </a:pPr>
            <a:endParaRPr lang="en-US" sz="1250" dirty="0">
              <a:latin typeface="Times New Roman"/>
              <a:cs typeface="Times New Roman"/>
            </a:endParaRPr>
          </a:p>
          <a:p>
            <a:pPr lvl="0"/>
            <a:endParaRPr lang="en-US" dirty="0"/>
          </a:p>
        </p:txBody>
      </p:sp>
      <p:sp>
        <p:nvSpPr>
          <p:cNvPr id="13" name="object 4"/>
          <p:cNvSpPr txBox="1"/>
          <p:nvPr userDrawn="1"/>
        </p:nvSpPr>
        <p:spPr>
          <a:xfrm>
            <a:off x="6863588" y="7253351"/>
            <a:ext cx="87820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Cuyahoga</a:t>
            </a:r>
            <a:r>
              <a:rPr sz="900" spc="-6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County</a:t>
            </a:r>
            <a:endParaRPr sz="900">
              <a:latin typeface="Myriad Pro"/>
              <a:cs typeface="Myriad Pro"/>
            </a:endParaRPr>
          </a:p>
        </p:txBody>
      </p:sp>
      <p:sp>
        <p:nvSpPr>
          <p:cNvPr id="14" name="object 5"/>
          <p:cNvSpPr txBox="1"/>
          <p:nvPr userDrawn="1"/>
        </p:nvSpPr>
        <p:spPr>
          <a:xfrm>
            <a:off x="7808037" y="7253351"/>
            <a:ext cx="939165" cy="1555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900" spc="-15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900" spc="-14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9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900" dirty="0">
              <a:latin typeface="Myriad Pro"/>
              <a:cs typeface="Myriad Pro"/>
            </a:endParaRPr>
          </a:p>
        </p:txBody>
      </p:sp>
      <p:sp>
        <p:nvSpPr>
          <p:cNvPr id="15" name="object 6"/>
          <p:cNvSpPr/>
          <p:nvPr userDrawn="1"/>
        </p:nvSpPr>
        <p:spPr>
          <a:xfrm>
            <a:off x="7780146" y="7245630"/>
            <a:ext cx="0" cy="146050"/>
          </a:xfrm>
          <a:custGeom>
            <a:avLst/>
            <a:gdLst/>
            <a:ahLst/>
            <a:cxnLst/>
            <a:rect l="l" t="t" r="r" b="b"/>
            <a:pathLst>
              <a:path h="146050">
                <a:moveTo>
                  <a:pt x="0" y="0"/>
                </a:moveTo>
                <a:lnTo>
                  <a:pt x="0" y="146024"/>
                </a:lnTo>
              </a:path>
            </a:pathLst>
          </a:custGeom>
          <a:ln w="63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104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3081529"/>
            <a:ext cx="10058400" cy="1241425"/>
          </a:xfrm>
          <a:custGeom>
            <a:avLst/>
            <a:gdLst/>
            <a:ahLst/>
            <a:cxnLst/>
            <a:rect l="l" t="t" r="r" b="b"/>
            <a:pathLst>
              <a:path w="10058400" h="1241425">
                <a:moveTo>
                  <a:pt x="0" y="1241298"/>
                </a:moveTo>
                <a:lnTo>
                  <a:pt x="10058400" y="1241298"/>
                </a:lnTo>
                <a:lnTo>
                  <a:pt x="10058400" y="0"/>
                </a:lnTo>
                <a:lnTo>
                  <a:pt x="0" y="0"/>
                </a:lnTo>
                <a:lnTo>
                  <a:pt x="0" y="1241298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5029200" y="3081527"/>
            <a:ext cx="5029200" cy="12412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4599433" y="3911348"/>
            <a:ext cx="822959" cy="8229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</p:spTree>
    <p:extLst>
      <p:ext uri="{BB962C8B-B14F-4D97-AF65-F5344CB8AC3E}">
        <p14:creationId xmlns:p14="http://schemas.microsoft.com/office/powerpoint/2010/main" val="330758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theme" Target="../theme/theme10.xml"/><Relationship Id="rId5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7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4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3"/>
            <a:ext cx="32186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2072065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4142540"/>
                </a:lnTo>
                <a:lnTo>
                  <a:pt x="9136862" y="4052492"/>
                </a:lnTo>
                <a:lnTo>
                  <a:pt x="7829493" y="3593628"/>
                </a:lnTo>
                <a:lnTo>
                  <a:pt x="6068128" y="2682875"/>
                </a:lnTo>
                <a:lnTo>
                  <a:pt x="3770687" y="1248783"/>
                </a:lnTo>
                <a:lnTo>
                  <a:pt x="207206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0" name="object 4"/>
          <p:cNvSpPr/>
          <p:nvPr/>
        </p:nvSpPr>
        <p:spPr>
          <a:xfrm>
            <a:off x="822961" y="2504525"/>
            <a:ext cx="768095" cy="768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" name="object 5"/>
          <p:cNvSpPr txBox="1"/>
          <p:nvPr/>
        </p:nvSpPr>
        <p:spPr>
          <a:xfrm>
            <a:off x="1688083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810259" y="4175640"/>
            <a:ext cx="39344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Futura Lt BT"/>
                <a:cs typeface="Futura Lt BT"/>
              </a:rPr>
              <a:t>TITLE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GOES</a:t>
            </a:r>
            <a:r>
              <a:rPr sz="4000" spc="-100" dirty="0">
                <a:solidFill>
                  <a:srgbClr val="FFFFFF"/>
                </a:solidFill>
                <a:latin typeface="Futura Lt BT"/>
                <a:cs typeface="Futura Lt BT"/>
              </a:rPr>
              <a:t>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HERE</a:t>
            </a:r>
            <a:endParaRPr sz="4000" dirty="0">
              <a:latin typeface="Futura Lt BT"/>
              <a:cs typeface="Futura Lt BT"/>
            </a:endParaRPr>
          </a:p>
        </p:txBody>
      </p:sp>
      <p:sp>
        <p:nvSpPr>
          <p:cNvPr id="13" name="object 7"/>
          <p:cNvSpPr txBox="1"/>
          <p:nvPr/>
        </p:nvSpPr>
        <p:spPr>
          <a:xfrm>
            <a:off x="810260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Speaker name	</a:t>
            </a:r>
            <a:r>
              <a:rPr sz="1800" spc="-25" dirty="0">
                <a:solidFill>
                  <a:srgbClr val="FFFFFF"/>
                </a:solidFill>
                <a:latin typeface="Myriad Pro"/>
                <a:cs typeface="Myriad Pro"/>
              </a:rPr>
              <a:t>T</a:t>
            </a: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itle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1688083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810259" y="4175640"/>
            <a:ext cx="39344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Futura Lt BT"/>
                <a:cs typeface="Futura Lt BT"/>
              </a:rPr>
              <a:t>TITLE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GOES</a:t>
            </a:r>
            <a:r>
              <a:rPr sz="4000" spc="-100" dirty="0">
                <a:solidFill>
                  <a:srgbClr val="FFFFFF"/>
                </a:solidFill>
                <a:latin typeface="Futura Lt BT"/>
                <a:cs typeface="Futura Lt BT"/>
              </a:rPr>
              <a:t>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HERE</a:t>
            </a:r>
            <a:endParaRPr sz="4000" dirty="0">
              <a:latin typeface="Futura Lt BT"/>
              <a:cs typeface="Futura Lt BT"/>
            </a:endParaRPr>
          </a:p>
        </p:txBody>
      </p:sp>
      <p:sp>
        <p:nvSpPr>
          <p:cNvPr id="17" name="object 7"/>
          <p:cNvSpPr txBox="1"/>
          <p:nvPr/>
        </p:nvSpPr>
        <p:spPr>
          <a:xfrm>
            <a:off x="810260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Speaker name	</a:t>
            </a:r>
            <a:r>
              <a:rPr sz="1800" spc="-25" dirty="0">
                <a:solidFill>
                  <a:srgbClr val="FFFFFF"/>
                </a:solidFill>
                <a:latin typeface="Myriad Pro"/>
                <a:cs typeface="Myriad Pro"/>
              </a:rPr>
              <a:t>T</a:t>
            </a: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itle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8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2072065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4142540"/>
                </a:lnTo>
                <a:lnTo>
                  <a:pt x="9136862" y="4052492"/>
                </a:lnTo>
                <a:lnTo>
                  <a:pt x="7829493" y="3593628"/>
                </a:lnTo>
                <a:lnTo>
                  <a:pt x="6068128" y="2682875"/>
                </a:lnTo>
                <a:lnTo>
                  <a:pt x="3770687" y="1248783"/>
                </a:lnTo>
                <a:lnTo>
                  <a:pt x="207206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object 3"/>
          <p:cNvSpPr/>
          <p:nvPr/>
        </p:nvSpPr>
        <p:spPr>
          <a:xfrm>
            <a:off x="1754066" y="0"/>
            <a:ext cx="8313859" cy="770225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object 4"/>
          <p:cNvSpPr/>
          <p:nvPr/>
        </p:nvSpPr>
        <p:spPr>
          <a:xfrm>
            <a:off x="832486" y="2504525"/>
            <a:ext cx="768095" cy="7680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object 5"/>
          <p:cNvSpPr txBox="1"/>
          <p:nvPr/>
        </p:nvSpPr>
        <p:spPr>
          <a:xfrm>
            <a:off x="1697609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23" name="object 7"/>
          <p:cNvSpPr txBox="1"/>
          <p:nvPr/>
        </p:nvSpPr>
        <p:spPr>
          <a:xfrm>
            <a:off x="819785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	</a:t>
            </a:r>
            <a:endParaRPr sz="18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56246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668" r:id="rId2"/>
    <p:sldLayoutId id="2147483669" r:id="rId3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7521" y="923618"/>
            <a:ext cx="6563359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69474" y="1905001"/>
            <a:ext cx="65194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3"/>
            <a:ext cx="32186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269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7521" y="923618"/>
            <a:ext cx="6563359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69474" y="1905001"/>
            <a:ext cx="65194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3"/>
            <a:ext cx="32186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3"/>
            <a:ext cx="32186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2072065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4142540"/>
                </a:lnTo>
                <a:lnTo>
                  <a:pt x="9136862" y="4052492"/>
                </a:lnTo>
                <a:lnTo>
                  <a:pt x="7829493" y="3593628"/>
                </a:lnTo>
                <a:lnTo>
                  <a:pt x="6068128" y="2682875"/>
                </a:lnTo>
                <a:lnTo>
                  <a:pt x="3770687" y="1248783"/>
                </a:lnTo>
                <a:lnTo>
                  <a:pt x="207206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0" name="object 4"/>
          <p:cNvSpPr/>
          <p:nvPr/>
        </p:nvSpPr>
        <p:spPr>
          <a:xfrm>
            <a:off x="822961" y="2504525"/>
            <a:ext cx="768095" cy="768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" name="object 5"/>
          <p:cNvSpPr txBox="1"/>
          <p:nvPr/>
        </p:nvSpPr>
        <p:spPr>
          <a:xfrm>
            <a:off x="1688083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810259" y="4175640"/>
            <a:ext cx="39344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Futura Lt BT"/>
                <a:cs typeface="Futura Lt BT"/>
              </a:rPr>
              <a:t>TITLE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GOES</a:t>
            </a:r>
            <a:r>
              <a:rPr sz="4000" spc="-100" dirty="0">
                <a:solidFill>
                  <a:srgbClr val="FFFFFF"/>
                </a:solidFill>
                <a:latin typeface="Futura Lt BT"/>
                <a:cs typeface="Futura Lt BT"/>
              </a:rPr>
              <a:t>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HERE</a:t>
            </a:r>
            <a:endParaRPr sz="4000" dirty="0">
              <a:latin typeface="Futura Lt BT"/>
              <a:cs typeface="Futura Lt BT"/>
            </a:endParaRPr>
          </a:p>
        </p:txBody>
      </p:sp>
      <p:sp>
        <p:nvSpPr>
          <p:cNvPr id="13" name="object 7"/>
          <p:cNvSpPr txBox="1"/>
          <p:nvPr/>
        </p:nvSpPr>
        <p:spPr>
          <a:xfrm>
            <a:off x="810260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Speaker name	</a:t>
            </a:r>
            <a:r>
              <a:rPr sz="1800" spc="-25" dirty="0">
                <a:solidFill>
                  <a:srgbClr val="FFFFFF"/>
                </a:solidFill>
                <a:latin typeface="Myriad Pro"/>
                <a:cs typeface="Myriad Pro"/>
              </a:rPr>
              <a:t>T</a:t>
            </a: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itle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1688083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810259" y="4175640"/>
            <a:ext cx="39344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Futura Lt BT"/>
                <a:cs typeface="Futura Lt BT"/>
              </a:rPr>
              <a:t>TITLE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GOES</a:t>
            </a:r>
            <a:r>
              <a:rPr sz="4000" spc="-100" dirty="0">
                <a:solidFill>
                  <a:srgbClr val="FFFFFF"/>
                </a:solidFill>
                <a:latin typeface="Futura Lt BT"/>
                <a:cs typeface="Futura Lt BT"/>
              </a:rPr>
              <a:t>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HERE</a:t>
            </a:r>
            <a:endParaRPr sz="4000" dirty="0">
              <a:latin typeface="Futura Lt BT"/>
              <a:cs typeface="Futura Lt BT"/>
            </a:endParaRPr>
          </a:p>
        </p:txBody>
      </p:sp>
      <p:sp>
        <p:nvSpPr>
          <p:cNvPr id="17" name="object 7"/>
          <p:cNvSpPr txBox="1"/>
          <p:nvPr/>
        </p:nvSpPr>
        <p:spPr>
          <a:xfrm>
            <a:off x="810260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Speaker name	</a:t>
            </a:r>
            <a:r>
              <a:rPr sz="1800" spc="-25" dirty="0">
                <a:solidFill>
                  <a:srgbClr val="FFFFFF"/>
                </a:solidFill>
                <a:latin typeface="Myriad Pro"/>
                <a:cs typeface="Myriad Pro"/>
              </a:rPr>
              <a:t>T</a:t>
            </a: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itle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8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2072065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4142540"/>
                </a:lnTo>
                <a:lnTo>
                  <a:pt x="9136862" y="4052492"/>
                </a:lnTo>
                <a:lnTo>
                  <a:pt x="7829493" y="3593628"/>
                </a:lnTo>
                <a:lnTo>
                  <a:pt x="6068128" y="2682875"/>
                </a:lnTo>
                <a:lnTo>
                  <a:pt x="3770687" y="1248783"/>
                </a:lnTo>
                <a:lnTo>
                  <a:pt x="207206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object 3"/>
          <p:cNvSpPr/>
          <p:nvPr/>
        </p:nvSpPr>
        <p:spPr>
          <a:xfrm>
            <a:off x="1754066" y="0"/>
            <a:ext cx="8313859" cy="77022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object 4"/>
          <p:cNvSpPr/>
          <p:nvPr/>
        </p:nvSpPr>
        <p:spPr>
          <a:xfrm>
            <a:off x="832486" y="2504525"/>
            <a:ext cx="768095" cy="768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object 5"/>
          <p:cNvSpPr txBox="1"/>
          <p:nvPr/>
        </p:nvSpPr>
        <p:spPr>
          <a:xfrm>
            <a:off x="1697609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23" name="object 7"/>
          <p:cNvSpPr txBox="1"/>
          <p:nvPr/>
        </p:nvSpPr>
        <p:spPr>
          <a:xfrm>
            <a:off x="819785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	</a:t>
            </a:r>
            <a:endParaRPr sz="18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22790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3"/>
            <a:ext cx="32186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2072065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4142540"/>
                </a:lnTo>
                <a:lnTo>
                  <a:pt x="9136862" y="4052492"/>
                </a:lnTo>
                <a:lnTo>
                  <a:pt x="7829493" y="3593628"/>
                </a:lnTo>
                <a:lnTo>
                  <a:pt x="6068128" y="2682875"/>
                </a:lnTo>
                <a:lnTo>
                  <a:pt x="3770687" y="1248783"/>
                </a:lnTo>
                <a:lnTo>
                  <a:pt x="207206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0" name="object 4"/>
          <p:cNvSpPr/>
          <p:nvPr/>
        </p:nvSpPr>
        <p:spPr>
          <a:xfrm>
            <a:off x="822961" y="2504525"/>
            <a:ext cx="768095" cy="768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" name="object 5"/>
          <p:cNvSpPr txBox="1"/>
          <p:nvPr/>
        </p:nvSpPr>
        <p:spPr>
          <a:xfrm>
            <a:off x="1688083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810259" y="4175640"/>
            <a:ext cx="39344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Futura Lt BT"/>
                <a:cs typeface="Futura Lt BT"/>
              </a:rPr>
              <a:t>TITLE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GOES</a:t>
            </a:r>
            <a:r>
              <a:rPr sz="4000" spc="-100" dirty="0">
                <a:solidFill>
                  <a:srgbClr val="FFFFFF"/>
                </a:solidFill>
                <a:latin typeface="Futura Lt BT"/>
                <a:cs typeface="Futura Lt BT"/>
              </a:rPr>
              <a:t>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HERE</a:t>
            </a:r>
            <a:endParaRPr sz="4000" dirty="0">
              <a:latin typeface="Futura Lt BT"/>
              <a:cs typeface="Futura Lt BT"/>
            </a:endParaRPr>
          </a:p>
        </p:txBody>
      </p:sp>
      <p:sp>
        <p:nvSpPr>
          <p:cNvPr id="13" name="object 7"/>
          <p:cNvSpPr txBox="1"/>
          <p:nvPr/>
        </p:nvSpPr>
        <p:spPr>
          <a:xfrm>
            <a:off x="810260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Speaker name	</a:t>
            </a:r>
            <a:r>
              <a:rPr sz="1800" spc="-25" dirty="0">
                <a:solidFill>
                  <a:srgbClr val="FFFFFF"/>
                </a:solidFill>
                <a:latin typeface="Myriad Pro"/>
                <a:cs typeface="Myriad Pro"/>
              </a:rPr>
              <a:t>T</a:t>
            </a: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itle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1688083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810259" y="4175640"/>
            <a:ext cx="39344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Futura Lt BT"/>
                <a:cs typeface="Futura Lt BT"/>
              </a:rPr>
              <a:t>TITLE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GOES</a:t>
            </a:r>
            <a:r>
              <a:rPr sz="4000" spc="-100" dirty="0">
                <a:solidFill>
                  <a:srgbClr val="FFFFFF"/>
                </a:solidFill>
                <a:latin typeface="Futura Lt BT"/>
                <a:cs typeface="Futura Lt BT"/>
              </a:rPr>
              <a:t>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HERE</a:t>
            </a:r>
            <a:endParaRPr sz="4000" dirty="0">
              <a:latin typeface="Futura Lt BT"/>
              <a:cs typeface="Futura Lt BT"/>
            </a:endParaRPr>
          </a:p>
        </p:txBody>
      </p:sp>
      <p:sp>
        <p:nvSpPr>
          <p:cNvPr id="17" name="object 7"/>
          <p:cNvSpPr txBox="1"/>
          <p:nvPr/>
        </p:nvSpPr>
        <p:spPr>
          <a:xfrm>
            <a:off x="810260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Speaker name	</a:t>
            </a:r>
            <a:r>
              <a:rPr sz="1800" spc="-25" dirty="0">
                <a:solidFill>
                  <a:srgbClr val="FFFFFF"/>
                </a:solidFill>
                <a:latin typeface="Myriad Pro"/>
                <a:cs typeface="Myriad Pro"/>
              </a:rPr>
              <a:t>T</a:t>
            </a: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itle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8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2072065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4142540"/>
                </a:lnTo>
                <a:lnTo>
                  <a:pt x="9136862" y="4052492"/>
                </a:lnTo>
                <a:lnTo>
                  <a:pt x="7829493" y="3593628"/>
                </a:lnTo>
                <a:lnTo>
                  <a:pt x="6068128" y="2682875"/>
                </a:lnTo>
                <a:lnTo>
                  <a:pt x="3770687" y="1248783"/>
                </a:lnTo>
                <a:lnTo>
                  <a:pt x="207206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object 3"/>
          <p:cNvSpPr/>
          <p:nvPr/>
        </p:nvSpPr>
        <p:spPr>
          <a:xfrm>
            <a:off x="1754066" y="0"/>
            <a:ext cx="8313859" cy="77022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object 4"/>
          <p:cNvSpPr/>
          <p:nvPr/>
        </p:nvSpPr>
        <p:spPr>
          <a:xfrm>
            <a:off x="832486" y="2504525"/>
            <a:ext cx="768095" cy="768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object 5"/>
          <p:cNvSpPr txBox="1"/>
          <p:nvPr/>
        </p:nvSpPr>
        <p:spPr>
          <a:xfrm>
            <a:off x="1697609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23" name="object 7"/>
          <p:cNvSpPr txBox="1"/>
          <p:nvPr/>
        </p:nvSpPr>
        <p:spPr>
          <a:xfrm>
            <a:off x="819785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	</a:t>
            </a:r>
            <a:endParaRPr sz="18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567737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3"/>
            <a:ext cx="32186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2072065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4142540"/>
                </a:lnTo>
                <a:lnTo>
                  <a:pt x="9136862" y="4052492"/>
                </a:lnTo>
                <a:lnTo>
                  <a:pt x="7829493" y="3593628"/>
                </a:lnTo>
                <a:lnTo>
                  <a:pt x="6068128" y="2682875"/>
                </a:lnTo>
                <a:lnTo>
                  <a:pt x="3770687" y="1248783"/>
                </a:lnTo>
                <a:lnTo>
                  <a:pt x="207206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0" name="object 4"/>
          <p:cNvSpPr/>
          <p:nvPr/>
        </p:nvSpPr>
        <p:spPr>
          <a:xfrm>
            <a:off x="822961" y="2504525"/>
            <a:ext cx="768095" cy="768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" name="object 5"/>
          <p:cNvSpPr txBox="1"/>
          <p:nvPr/>
        </p:nvSpPr>
        <p:spPr>
          <a:xfrm>
            <a:off x="1688083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810259" y="4175640"/>
            <a:ext cx="39344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Futura Lt BT"/>
                <a:cs typeface="Futura Lt BT"/>
              </a:rPr>
              <a:t>TITLE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GOES</a:t>
            </a:r>
            <a:r>
              <a:rPr sz="4000" spc="-100" dirty="0">
                <a:solidFill>
                  <a:srgbClr val="FFFFFF"/>
                </a:solidFill>
                <a:latin typeface="Futura Lt BT"/>
                <a:cs typeface="Futura Lt BT"/>
              </a:rPr>
              <a:t>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HERE</a:t>
            </a:r>
            <a:endParaRPr sz="4000" dirty="0">
              <a:latin typeface="Futura Lt BT"/>
              <a:cs typeface="Futura Lt BT"/>
            </a:endParaRPr>
          </a:p>
        </p:txBody>
      </p:sp>
      <p:sp>
        <p:nvSpPr>
          <p:cNvPr id="13" name="object 7"/>
          <p:cNvSpPr txBox="1"/>
          <p:nvPr/>
        </p:nvSpPr>
        <p:spPr>
          <a:xfrm>
            <a:off x="810260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Speaker name	</a:t>
            </a:r>
            <a:r>
              <a:rPr sz="1800" spc="-25" dirty="0">
                <a:solidFill>
                  <a:srgbClr val="FFFFFF"/>
                </a:solidFill>
                <a:latin typeface="Myriad Pro"/>
                <a:cs typeface="Myriad Pro"/>
              </a:rPr>
              <a:t>T</a:t>
            </a: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itle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1688083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810259" y="4175640"/>
            <a:ext cx="39344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Futura Lt BT"/>
                <a:cs typeface="Futura Lt BT"/>
              </a:rPr>
              <a:t>TITLE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GOES</a:t>
            </a:r>
            <a:r>
              <a:rPr sz="4000" spc="-100" dirty="0">
                <a:solidFill>
                  <a:srgbClr val="FFFFFF"/>
                </a:solidFill>
                <a:latin typeface="Futura Lt BT"/>
                <a:cs typeface="Futura Lt BT"/>
              </a:rPr>
              <a:t>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HERE</a:t>
            </a:r>
            <a:endParaRPr sz="4000" dirty="0">
              <a:latin typeface="Futura Lt BT"/>
              <a:cs typeface="Futura Lt BT"/>
            </a:endParaRPr>
          </a:p>
        </p:txBody>
      </p:sp>
      <p:sp>
        <p:nvSpPr>
          <p:cNvPr id="17" name="object 7"/>
          <p:cNvSpPr txBox="1"/>
          <p:nvPr/>
        </p:nvSpPr>
        <p:spPr>
          <a:xfrm>
            <a:off x="810260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Speaker name	</a:t>
            </a:r>
            <a:r>
              <a:rPr sz="1800" spc="-25" dirty="0">
                <a:solidFill>
                  <a:srgbClr val="FFFFFF"/>
                </a:solidFill>
                <a:latin typeface="Myriad Pro"/>
                <a:cs typeface="Myriad Pro"/>
              </a:rPr>
              <a:t>T</a:t>
            </a: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itle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8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2072065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4142540"/>
                </a:lnTo>
                <a:lnTo>
                  <a:pt x="9136862" y="4052492"/>
                </a:lnTo>
                <a:lnTo>
                  <a:pt x="7829493" y="3593628"/>
                </a:lnTo>
                <a:lnTo>
                  <a:pt x="6068128" y="2682875"/>
                </a:lnTo>
                <a:lnTo>
                  <a:pt x="3770687" y="1248783"/>
                </a:lnTo>
                <a:lnTo>
                  <a:pt x="207206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object 3"/>
          <p:cNvSpPr/>
          <p:nvPr/>
        </p:nvSpPr>
        <p:spPr>
          <a:xfrm>
            <a:off x="1754066" y="0"/>
            <a:ext cx="8313859" cy="77022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object 4"/>
          <p:cNvSpPr/>
          <p:nvPr/>
        </p:nvSpPr>
        <p:spPr>
          <a:xfrm>
            <a:off x="832486" y="2504525"/>
            <a:ext cx="768095" cy="768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object 5"/>
          <p:cNvSpPr txBox="1"/>
          <p:nvPr/>
        </p:nvSpPr>
        <p:spPr>
          <a:xfrm>
            <a:off x="1697609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23" name="object 7"/>
          <p:cNvSpPr txBox="1"/>
          <p:nvPr/>
        </p:nvSpPr>
        <p:spPr>
          <a:xfrm>
            <a:off x="819785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	</a:t>
            </a:r>
            <a:endParaRPr sz="18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414501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3"/>
            <a:ext cx="32186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2072065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4142540"/>
                </a:lnTo>
                <a:lnTo>
                  <a:pt x="9136862" y="4052492"/>
                </a:lnTo>
                <a:lnTo>
                  <a:pt x="7829493" y="3593628"/>
                </a:lnTo>
                <a:lnTo>
                  <a:pt x="6068128" y="2682875"/>
                </a:lnTo>
                <a:lnTo>
                  <a:pt x="3770687" y="1248783"/>
                </a:lnTo>
                <a:lnTo>
                  <a:pt x="207206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0" name="object 4"/>
          <p:cNvSpPr/>
          <p:nvPr/>
        </p:nvSpPr>
        <p:spPr>
          <a:xfrm>
            <a:off x="822961" y="2504525"/>
            <a:ext cx="768095" cy="768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" name="object 5"/>
          <p:cNvSpPr txBox="1"/>
          <p:nvPr/>
        </p:nvSpPr>
        <p:spPr>
          <a:xfrm>
            <a:off x="1688083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2" name="object 6"/>
          <p:cNvSpPr txBox="1"/>
          <p:nvPr/>
        </p:nvSpPr>
        <p:spPr>
          <a:xfrm>
            <a:off x="810259" y="4175640"/>
            <a:ext cx="39344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Futura Lt BT"/>
                <a:cs typeface="Futura Lt BT"/>
              </a:rPr>
              <a:t>TITLE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GOES</a:t>
            </a:r>
            <a:r>
              <a:rPr sz="4000" spc="-100" dirty="0">
                <a:solidFill>
                  <a:srgbClr val="FFFFFF"/>
                </a:solidFill>
                <a:latin typeface="Futura Lt BT"/>
                <a:cs typeface="Futura Lt BT"/>
              </a:rPr>
              <a:t>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HERE</a:t>
            </a:r>
            <a:endParaRPr sz="4000" dirty="0">
              <a:latin typeface="Futura Lt BT"/>
              <a:cs typeface="Futura Lt BT"/>
            </a:endParaRPr>
          </a:p>
        </p:txBody>
      </p:sp>
      <p:sp>
        <p:nvSpPr>
          <p:cNvPr id="13" name="object 7"/>
          <p:cNvSpPr txBox="1"/>
          <p:nvPr/>
        </p:nvSpPr>
        <p:spPr>
          <a:xfrm>
            <a:off x="810260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Speaker name	</a:t>
            </a:r>
            <a:r>
              <a:rPr sz="1800" spc="-25" dirty="0">
                <a:solidFill>
                  <a:srgbClr val="FFFFFF"/>
                </a:solidFill>
                <a:latin typeface="Myriad Pro"/>
                <a:cs typeface="Myriad Pro"/>
              </a:rPr>
              <a:t>T</a:t>
            </a: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itle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5" name="object 5"/>
          <p:cNvSpPr txBox="1"/>
          <p:nvPr/>
        </p:nvSpPr>
        <p:spPr>
          <a:xfrm>
            <a:off x="1688083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6" name="object 6"/>
          <p:cNvSpPr txBox="1"/>
          <p:nvPr/>
        </p:nvSpPr>
        <p:spPr>
          <a:xfrm>
            <a:off x="810259" y="4175640"/>
            <a:ext cx="39344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>
                <a:solidFill>
                  <a:srgbClr val="FFFFFF"/>
                </a:solidFill>
                <a:latin typeface="Futura Lt BT"/>
                <a:cs typeface="Futura Lt BT"/>
              </a:rPr>
              <a:t>TITLE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GOES</a:t>
            </a:r>
            <a:r>
              <a:rPr sz="4000" spc="-100" dirty="0">
                <a:solidFill>
                  <a:srgbClr val="FFFFFF"/>
                </a:solidFill>
                <a:latin typeface="Futura Lt BT"/>
                <a:cs typeface="Futura Lt BT"/>
              </a:rPr>
              <a:t> </a:t>
            </a:r>
            <a:r>
              <a:rPr sz="4000" dirty="0">
                <a:solidFill>
                  <a:srgbClr val="FFFFFF"/>
                </a:solidFill>
                <a:latin typeface="Futura Lt BT"/>
                <a:cs typeface="Futura Lt BT"/>
              </a:rPr>
              <a:t>HERE</a:t>
            </a:r>
            <a:endParaRPr sz="4000" dirty="0">
              <a:latin typeface="Futura Lt BT"/>
              <a:cs typeface="Futura Lt BT"/>
            </a:endParaRPr>
          </a:p>
        </p:txBody>
      </p:sp>
      <p:sp>
        <p:nvSpPr>
          <p:cNvPr id="17" name="object 7"/>
          <p:cNvSpPr txBox="1"/>
          <p:nvPr/>
        </p:nvSpPr>
        <p:spPr>
          <a:xfrm>
            <a:off x="810260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Speaker name	</a:t>
            </a:r>
            <a:r>
              <a:rPr sz="1800" spc="-25" dirty="0">
                <a:solidFill>
                  <a:srgbClr val="FFFFFF"/>
                </a:solidFill>
                <a:latin typeface="Myriad Pro"/>
                <a:cs typeface="Myriad Pro"/>
              </a:rPr>
              <a:t>T</a:t>
            </a: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itle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18" name="object 2"/>
          <p:cNvSpPr/>
          <p:nvPr/>
        </p:nvSpPr>
        <p:spPr>
          <a:xfrm>
            <a:off x="0" y="0"/>
            <a:ext cx="10058400" cy="7772400"/>
          </a:xfrm>
          <a:custGeom>
            <a:avLst/>
            <a:gdLst/>
            <a:ahLst/>
            <a:cxnLst/>
            <a:rect l="l" t="t" r="r" b="b"/>
            <a:pathLst>
              <a:path w="10058400" h="7772400">
                <a:moveTo>
                  <a:pt x="2072065" y="0"/>
                </a:moveTo>
                <a:lnTo>
                  <a:pt x="0" y="0"/>
                </a:lnTo>
                <a:lnTo>
                  <a:pt x="0" y="7772400"/>
                </a:lnTo>
                <a:lnTo>
                  <a:pt x="10058400" y="7772400"/>
                </a:lnTo>
                <a:lnTo>
                  <a:pt x="10058400" y="4142540"/>
                </a:lnTo>
                <a:lnTo>
                  <a:pt x="9136862" y="4052492"/>
                </a:lnTo>
                <a:lnTo>
                  <a:pt x="7829493" y="3593628"/>
                </a:lnTo>
                <a:lnTo>
                  <a:pt x="6068128" y="2682875"/>
                </a:lnTo>
                <a:lnTo>
                  <a:pt x="3770687" y="1248783"/>
                </a:lnTo>
                <a:lnTo>
                  <a:pt x="2072065" y="0"/>
                </a:lnTo>
                <a:close/>
              </a:path>
            </a:pathLst>
          </a:custGeom>
          <a:solidFill>
            <a:srgbClr val="1A558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object 3"/>
          <p:cNvSpPr/>
          <p:nvPr/>
        </p:nvSpPr>
        <p:spPr>
          <a:xfrm>
            <a:off x="1744541" y="0"/>
            <a:ext cx="8313859" cy="77022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object 4"/>
          <p:cNvSpPr/>
          <p:nvPr/>
        </p:nvSpPr>
        <p:spPr>
          <a:xfrm>
            <a:off x="832486" y="2504525"/>
            <a:ext cx="768095" cy="768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object 5"/>
          <p:cNvSpPr txBox="1"/>
          <p:nvPr/>
        </p:nvSpPr>
        <p:spPr>
          <a:xfrm>
            <a:off x="1697609" y="2611329"/>
            <a:ext cx="1852930" cy="583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899"/>
              </a:lnSpc>
            </a:pP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Cuyahoga County  </a:t>
            </a:r>
            <a:r>
              <a:rPr sz="1800" spc="-20" dirty="0">
                <a:solidFill>
                  <a:srgbClr val="FFFFFF"/>
                </a:solidFill>
                <a:latin typeface="Myriad Pro"/>
                <a:cs typeface="Myriad Pro"/>
              </a:rPr>
              <a:t>Together </a:t>
            </a:r>
            <a:r>
              <a:rPr sz="1800" spc="-30" dirty="0">
                <a:solidFill>
                  <a:srgbClr val="FFFFFF"/>
                </a:solidFill>
                <a:latin typeface="Myriad Pro"/>
                <a:cs typeface="Myriad Pro"/>
              </a:rPr>
              <a:t>We</a:t>
            </a:r>
            <a:r>
              <a:rPr sz="1800" spc="-190" dirty="0">
                <a:solidFill>
                  <a:srgbClr val="FFFFFF"/>
                </a:solidFill>
                <a:latin typeface="Myriad Pro"/>
                <a:cs typeface="Myriad Pro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Myriad Pro"/>
                <a:cs typeface="Myriad Pro"/>
              </a:rPr>
              <a:t>Thrive</a:t>
            </a:r>
            <a:endParaRPr sz="1800" dirty="0">
              <a:latin typeface="Myriad Pro"/>
              <a:cs typeface="Myriad Pro"/>
            </a:endParaRPr>
          </a:p>
        </p:txBody>
      </p:sp>
      <p:sp>
        <p:nvSpPr>
          <p:cNvPr id="23" name="object 7"/>
          <p:cNvSpPr txBox="1"/>
          <p:nvPr/>
        </p:nvSpPr>
        <p:spPr>
          <a:xfrm>
            <a:off x="819785" y="4924940"/>
            <a:ext cx="2021839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00200" algn="l"/>
              </a:tabLst>
            </a:pPr>
            <a:r>
              <a:rPr sz="1800" dirty="0">
                <a:solidFill>
                  <a:srgbClr val="FFFFFF"/>
                </a:solidFill>
                <a:latin typeface="Myriad Pro"/>
                <a:cs typeface="Myriad Pro"/>
              </a:rPr>
              <a:t>	</a:t>
            </a:r>
            <a:endParaRPr sz="18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87433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2150" y="414338"/>
            <a:ext cx="8674100" cy="1501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150" y="2068513"/>
            <a:ext cx="8674100" cy="493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10348-3558-4E2E-8BE2-935394B4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0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7521" y="923618"/>
            <a:ext cx="6563359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69474" y="1905001"/>
            <a:ext cx="65194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3"/>
            <a:ext cx="32186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643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47521" y="923618"/>
            <a:ext cx="6563359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45656"/>
                </a:solidFill>
                <a:latin typeface="Futura Lt BT"/>
                <a:cs typeface="Futura Lt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769474" y="1905001"/>
            <a:ext cx="651945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3"/>
            <a:ext cx="321868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3"/>
            <a:ext cx="231343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1672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</p:sldLayoutIdLst>
  <p:hf hdr="0" ftr="0" dt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2150" y="414340"/>
            <a:ext cx="8674100" cy="1501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150" y="2068513"/>
            <a:ext cx="8674100" cy="493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2150" y="7204075"/>
            <a:ext cx="2262188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2163" y="7204075"/>
            <a:ext cx="339407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063" y="7204075"/>
            <a:ext cx="2262187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90E36-415A-4C2B-8EFB-B2B2C6BEC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6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merriman@cuyahogacounty.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206" y="3676797"/>
            <a:ext cx="55954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4000" spc="-5" dirty="0">
                <a:solidFill>
                  <a:srgbClr val="FFFFFF"/>
                </a:solidFill>
                <a:latin typeface="Myriad Pro" panose="020B0503030403020204" pitchFamily="34" charset="0"/>
                <a:cs typeface="Futura Lt BT"/>
              </a:rPr>
              <a:t>Department of Health </a:t>
            </a:r>
          </a:p>
          <a:p>
            <a:pPr marL="12700">
              <a:lnSpc>
                <a:spcPct val="100000"/>
              </a:lnSpc>
            </a:pPr>
            <a:r>
              <a:rPr lang="en-US" sz="4000" spc="-5" dirty="0">
                <a:solidFill>
                  <a:srgbClr val="FFFFFF"/>
                </a:solidFill>
                <a:latin typeface="Myriad Pro" panose="020B0503030403020204" pitchFamily="34" charset="0"/>
                <a:cs typeface="Futura Lt BT"/>
              </a:rPr>
              <a:t>and Human Services</a:t>
            </a:r>
            <a:endParaRPr lang="en-US" sz="4000" dirty="0">
              <a:latin typeface="Myriad Pro" panose="020B0503030403020204" pitchFamily="34" charset="0"/>
              <a:cs typeface="Futura Lt B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9C8ED9-CF0B-4292-AF2E-B06C14385F3A}"/>
              </a:ext>
            </a:extLst>
          </p:cNvPr>
          <p:cNvSpPr txBox="1"/>
          <p:nvPr/>
        </p:nvSpPr>
        <p:spPr>
          <a:xfrm>
            <a:off x="2241755" y="4925961"/>
            <a:ext cx="108155" cy="369332"/>
          </a:xfrm>
          <a:prstGeom prst="rect">
            <a:avLst/>
          </a:prstGeom>
          <a:solidFill>
            <a:srgbClr val="1A558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4EAE9C-BA85-4D2F-9611-20C0452B065E}"/>
              </a:ext>
            </a:extLst>
          </p:cNvPr>
          <p:cNvSpPr txBox="1"/>
          <p:nvPr/>
        </p:nvSpPr>
        <p:spPr>
          <a:xfrm>
            <a:off x="225206" y="5130291"/>
            <a:ext cx="34044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David Merriman</a:t>
            </a:r>
          </a:p>
          <a:p>
            <a:r>
              <a:rPr lang="en-US" dirty="0">
                <a:solidFill>
                  <a:schemeClr val="bg1"/>
                </a:solidFill>
              </a:rPr>
              <a:t>Director</a:t>
            </a:r>
          </a:p>
          <a:p>
            <a:r>
              <a:rPr lang="en-US" sz="1800" b="1" u="sng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dmerriman@cuyahogacounty.us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" name="object 3">
            <a:extLst>
              <a:ext uri="{FF2B5EF4-FFF2-40B4-BE49-F238E27FC236}">
                <a16:creationId xmlns:a16="http://schemas.microsoft.com/office/drawing/2014/main" id="{F57871AE-332B-8632-82A3-89BD3F72A771}"/>
              </a:ext>
            </a:extLst>
          </p:cNvPr>
          <p:cNvGrpSpPr/>
          <p:nvPr/>
        </p:nvGrpSpPr>
        <p:grpSpPr>
          <a:xfrm>
            <a:off x="0" y="0"/>
            <a:ext cx="14630400" cy="8229600"/>
            <a:chOff x="0" y="0"/>
            <a:chExt cx="14630400" cy="8229600"/>
          </a:xfrm>
        </p:grpSpPr>
        <p:pic>
          <p:nvPicPr>
            <p:cNvPr id="4" name="object 4">
              <a:extLst>
                <a:ext uri="{FF2B5EF4-FFF2-40B4-BE49-F238E27FC236}">
                  <a16:creationId xmlns:a16="http://schemas.microsoft.com/office/drawing/2014/main" id="{33D0D09B-5800-B078-DC1F-F0D8EC21D910}"/>
                </a:ext>
              </a:extLst>
            </p:cNvPr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0"/>
              <a:ext cx="14630400" cy="8229600"/>
            </a:xfrm>
            <a:prstGeom prst="rect">
              <a:avLst/>
            </a:prstGeom>
          </p:spPr>
        </p:pic>
        <p:sp>
          <p:nvSpPr>
            <p:cNvPr id="5" name="object 5">
              <a:extLst>
                <a:ext uri="{FF2B5EF4-FFF2-40B4-BE49-F238E27FC236}">
                  <a16:creationId xmlns:a16="http://schemas.microsoft.com/office/drawing/2014/main" id="{ED958838-C666-548F-7BB4-D1B69123D9BC}"/>
                </a:ext>
              </a:extLst>
            </p:cNvPr>
            <p:cNvSpPr/>
            <p:nvPr/>
          </p:nvSpPr>
          <p:spPr>
            <a:xfrm>
              <a:off x="0" y="0"/>
              <a:ext cx="6766559" cy="8229600"/>
            </a:xfrm>
            <a:custGeom>
              <a:avLst/>
              <a:gdLst/>
              <a:ahLst/>
              <a:cxnLst/>
              <a:rect l="l" t="t" r="r" b="b"/>
              <a:pathLst>
                <a:path w="6766559" h="8229600">
                  <a:moveTo>
                    <a:pt x="6766293" y="8229600"/>
                  </a:moveTo>
                  <a:lnTo>
                    <a:pt x="0" y="8229600"/>
                  </a:lnTo>
                  <a:lnTo>
                    <a:pt x="0" y="0"/>
                  </a:lnTo>
                  <a:lnTo>
                    <a:pt x="6766293" y="0"/>
                  </a:lnTo>
                  <a:lnTo>
                    <a:pt x="6766293" y="8229600"/>
                  </a:lnTo>
                  <a:close/>
                </a:path>
              </a:pathLst>
            </a:custGeom>
            <a:solidFill>
              <a:srgbClr val="404040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6">
              <a:extLst>
                <a:ext uri="{FF2B5EF4-FFF2-40B4-BE49-F238E27FC236}">
                  <a16:creationId xmlns:a16="http://schemas.microsoft.com/office/drawing/2014/main" id="{C0B517E0-915C-1234-7C88-F406AC2E2EEC}"/>
                </a:ext>
              </a:extLst>
            </p:cNvPr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97273" y="2080260"/>
              <a:ext cx="982065" cy="982052"/>
            </a:xfrm>
            <a:prstGeom prst="rect">
              <a:avLst/>
            </a:prstGeom>
          </p:spPr>
        </p:pic>
      </p:grpSp>
      <p:sp>
        <p:nvSpPr>
          <p:cNvPr id="13" name="object 8">
            <a:extLst>
              <a:ext uri="{FF2B5EF4-FFF2-40B4-BE49-F238E27FC236}">
                <a16:creationId xmlns:a16="http://schemas.microsoft.com/office/drawing/2014/main" id="{8B62B7F2-0A52-EED7-323E-36C08EC1D0C3}"/>
              </a:ext>
            </a:extLst>
          </p:cNvPr>
          <p:cNvSpPr txBox="1"/>
          <p:nvPr/>
        </p:nvSpPr>
        <p:spPr>
          <a:xfrm>
            <a:off x="2101540" y="3006121"/>
            <a:ext cx="4646930" cy="315406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lang="en-US" sz="5100" spc="-305" dirty="0">
                <a:solidFill>
                  <a:srgbClr val="FFFFFF"/>
                </a:solidFill>
                <a:latin typeface="Trebuchet MS"/>
                <a:cs typeface="Trebuchet MS"/>
              </a:rPr>
              <a:t>Cuyahoga County Family and Children First Council</a:t>
            </a:r>
            <a:endParaRPr sz="5100" dirty="0">
              <a:latin typeface="Trebuchet MS"/>
              <a:cs typeface="Trebuchet MS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id="{AF7DE621-B43D-5944-ACFF-F67F691490B3}"/>
              </a:ext>
            </a:extLst>
          </p:cNvPr>
          <p:cNvSpPr txBox="1"/>
          <p:nvPr/>
        </p:nvSpPr>
        <p:spPr>
          <a:xfrm>
            <a:off x="994946" y="6520906"/>
            <a:ext cx="3703328" cy="88844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300" spc="-75" dirty="0">
                <a:solidFill>
                  <a:srgbClr val="FFFFFF"/>
                </a:solidFill>
                <a:latin typeface="Trebuchet MS"/>
                <a:cs typeface="Trebuchet MS"/>
              </a:rPr>
              <a:t>Robin R. Martin</a:t>
            </a:r>
            <a:endParaRPr sz="2300" dirty="0">
              <a:latin typeface="Trebuchet MS"/>
              <a:cs typeface="Trebuchet MS"/>
            </a:endParaRPr>
          </a:p>
          <a:p>
            <a:pPr marL="12700" marR="1162685">
              <a:lnSpc>
                <a:spcPct val="171400"/>
              </a:lnSpc>
            </a:pPr>
            <a:r>
              <a:rPr lang="en-US" sz="2300" spc="-85" dirty="0">
                <a:solidFill>
                  <a:srgbClr val="FFFFFF"/>
                </a:solidFill>
                <a:latin typeface="Trebuchet MS"/>
                <a:cs typeface="Trebuchet MS"/>
              </a:rPr>
              <a:t>October 23, 2023</a:t>
            </a:r>
            <a:endParaRPr sz="23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148215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5FC06-D267-41C9-A929-A104E6C13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520" y="349411"/>
            <a:ext cx="6563359" cy="757698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Family and Children First Council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EA4D17-84C2-E803-6C3E-196019BFE88C}"/>
              </a:ext>
            </a:extLst>
          </p:cNvPr>
          <p:cNvSpPr/>
          <p:nvPr/>
        </p:nvSpPr>
        <p:spPr>
          <a:xfrm>
            <a:off x="7720836" y="7170821"/>
            <a:ext cx="811272" cy="47438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D6E5D09-939F-B0DF-06CB-CC699633D35F}"/>
              </a:ext>
            </a:extLst>
          </p:cNvPr>
          <p:cNvGrpSpPr/>
          <p:nvPr/>
        </p:nvGrpSpPr>
        <p:grpSpPr>
          <a:xfrm>
            <a:off x="1736785" y="831047"/>
            <a:ext cx="6389687" cy="4797543"/>
            <a:chOff x="1953037" y="1006417"/>
            <a:chExt cx="5212080" cy="5212080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perspectiveRelaxed"/>
            <a:lightRig rig="balanced" dir="t"/>
          </a:scene3d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105D2C0-CB4A-1897-555C-6827DD8D39FE}"/>
                </a:ext>
              </a:extLst>
            </p:cNvPr>
            <p:cNvGrpSpPr/>
            <p:nvPr/>
          </p:nvGrpSpPr>
          <p:grpSpPr>
            <a:xfrm>
              <a:off x="1953037" y="1006417"/>
              <a:ext cx="5212080" cy="5212080"/>
              <a:chOff x="1953037" y="841527"/>
              <a:chExt cx="5212080" cy="5212080"/>
            </a:xfrm>
          </p:grpSpPr>
          <p:sp>
            <p:nvSpPr>
              <p:cNvPr id="18" name="Oval 40">
                <a:extLst>
                  <a:ext uri="{FF2B5EF4-FFF2-40B4-BE49-F238E27FC236}">
                    <a16:creationId xmlns:a16="http://schemas.microsoft.com/office/drawing/2014/main" id="{AEA94663-4869-028C-F2A6-2D2B14C562C1}"/>
                  </a:ext>
                </a:extLst>
              </p:cNvPr>
              <p:cNvSpPr/>
              <p:nvPr/>
            </p:nvSpPr>
            <p:spPr>
              <a:xfrm>
                <a:off x="4159043" y="841527"/>
                <a:ext cx="1713392" cy="1839555"/>
              </a:xfrm>
              <a:custGeom>
                <a:avLst/>
                <a:gdLst/>
                <a:ahLst/>
                <a:cxnLst/>
                <a:rect l="l" t="t" r="r" b="b"/>
                <a:pathLst>
                  <a:path w="1713392" h="1839555">
                    <a:moveTo>
                      <a:pt x="396840" y="0"/>
                    </a:moveTo>
                    <a:cubicBezTo>
                      <a:pt x="861564" y="6721"/>
                      <a:pt x="1339384" y="141208"/>
                      <a:pt x="1713392" y="363151"/>
                    </a:cubicBezTo>
                    <a:lnTo>
                      <a:pt x="1406738" y="891093"/>
                    </a:lnTo>
                    <a:cubicBezTo>
                      <a:pt x="1366382" y="916660"/>
                      <a:pt x="1319905" y="918394"/>
                      <a:pt x="1296485" y="860003"/>
                    </a:cubicBezTo>
                    <a:cubicBezTo>
                      <a:pt x="1277344" y="814869"/>
                      <a:pt x="1289672" y="716122"/>
                      <a:pt x="1236707" y="686674"/>
                    </a:cubicBezTo>
                    <a:cubicBezTo>
                      <a:pt x="1163021" y="645705"/>
                      <a:pt x="1056561" y="696536"/>
                      <a:pt x="998921" y="800207"/>
                    </a:cubicBezTo>
                    <a:cubicBezTo>
                      <a:pt x="941281" y="903878"/>
                      <a:pt x="954289" y="1021131"/>
                      <a:pt x="1027974" y="1062099"/>
                    </a:cubicBezTo>
                    <a:cubicBezTo>
                      <a:pt x="1080940" y="1091547"/>
                      <a:pt x="1190723" y="1022604"/>
                      <a:pt x="1206753" y="1021401"/>
                    </a:cubicBezTo>
                    <a:cubicBezTo>
                      <a:pt x="1273122" y="1005992"/>
                      <a:pt x="1289986" y="1047191"/>
                      <a:pt x="1288739" y="1094242"/>
                    </a:cubicBezTo>
                    <a:lnTo>
                      <a:pt x="1015521" y="1564620"/>
                    </a:lnTo>
                    <a:cubicBezTo>
                      <a:pt x="960156" y="1530506"/>
                      <a:pt x="901451" y="1501422"/>
                      <a:pt x="840185" y="1477408"/>
                    </a:cubicBezTo>
                    <a:cubicBezTo>
                      <a:pt x="791117" y="1486226"/>
                      <a:pt x="749558" y="1511387"/>
                      <a:pt x="781030" y="1575586"/>
                    </a:cubicBezTo>
                    <a:cubicBezTo>
                      <a:pt x="785820" y="1590931"/>
                      <a:pt x="877764" y="1682319"/>
                      <a:pt x="861031" y="1740565"/>
                    </a:cubicBezTo>
                    <a:cubicBezTo>
                      <a:pt x="837752" y="1821596"/>
                      <a:pt x="726461" y="1860734"/>
                      <a:pt x="612455" y="1827982"/>
                    </a:cubicBezTo>
                    <a:cubicBezTo>
                      <a:pt x="498449" y="1795230"/>
                      <a:pt x="424901" y="1702990"/>
                      <a:pt x="448180" y="1621959"/>
                    </a:cubicBezTo>
                    <a:cubicBezTo>
                      <a:pt x="464913" y="1563713"/>
                      <a:pt x="563895" y="1553434"/>
                      <a:pt x="603544" y="1524599"/>
                    </a:cubicBezTo>
                    <a:cubicBezTo>
                      <a:pt x="653338" y="1489862"/>
                      <a:pt x="643735" y="1446846"/>
                      <a:pt x="612033" y="1413999"/>
                    </a:cubicBezTo>
                    <a:cubicBezTo>
                      <a:pt x="546032" y="1401887"/>
                      <a:pt x="478016" y="1395939"/>
                      <a:pt x="408610" y="1395939"/>
                    </a:cubicBezTo>
                    <a:lnTo>
                      <a:pt x="399320" y="1396329"/>
                    </a:lnTo>
                    <a:cubicBezTo>
                      <a:pt x="399614" y="1203368"/>
                      <a:pt x="399501" y="1009197"/>
                      <a:pt x="399175" y="813074"/>
                    </a:cubicBezTo>
                    <a:cubicBezTo>
                      <a:pt x="377204" y="768861"/>
                      <a:pt x="341700" y="736812"/>
                      <a:pt x="289130" y="784386"/>
                    </a:cubicBezTo>
                    <a:cubicBezTo>
                      <a:pt x="275704" y="793227"/>
                      <a:pt x="213256" y="906830"/>
                      <a:pt x="152654" y="906830"/>
                    </a:cubicBezTo>
                    <a:cubicBezTo>
                      <a:pt x="68345" y="906830"/>
                      <a:pt x="0" y="810672"/>
                      <a:pt x="0" y="692055"/>
                    </a:cubicBezTo>
                    <a:cubicBezTo>
                      <a:pt x="0" y="573438"/>
                      <a:pt x="68345" y="477280"/>
                      <a:pt x="152654" y="477280"/>
                    </a:cubicBezTo>
                    <a:cubicBezTo>
                      <a:pt x="213256" y="477280"/>
                      <a:pt x="250466" y="569575"/>
                      <a:pt x="289127" y="599721"/>
                    </a:cubicBezTo>
                    <a:cubicBezTo>
                      <a:pt x="336844" y="638460"/>
                      <a:pt x="375909" y="616351"/>
                      <a:pt x="398729" y="575978"/>
                    </a:cubicBezTo>
                    <a:cubicBezTo>
                      <a:pt x="398401" y="386272"/>
                      <a:pt x="397753" y="194498"/>
                      <a:pt x="39684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B0F0"/>
                  </a:gs>
                  <a:gs pos="100000">
                    <a:srgbClr val="0070C0"/>
                  </a:gs>
                </a:gsLst>
                <a:lin ang="21594000" scaled="0"/>
              </a:gradFill>
              <a:ln>
                <a:noFill/>
              </a:ln>
              <a:effectLst/>
              <a:sp3d extrusionH="317500" prstMaterial="metal"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9" name="Oval 37">
                <a:extLst>
                  <a:ext uri="{FF2B5EF4-FFF2-40B4-BE49-F238E27FC236}">
                    <a16:creationId xmlns:a16="http://schemas.microsoft.com/office/drawing/2014/main" id="{6595D4CB-CA5D-4403-0832-43D33826D372}"/>
                  </a:ext>
                </a:extLst>
              </p:cNvPr>
              <p:cNvSpPr/>
              <p:nvPr/>
            </p:nvSpPr>
            <p:spPr>
              <a:xfrm>
                <a:off x="5068542" y="1201694"/>
                <a:ext cx="1783188" cy="1767711"/>
              </a:xfrm>
              <a:custGeom>
                <a:avLst/>
                <a:gdLst/>
                <a:ahLst/>
                <a:cxnLst/>
                <a:rect l="l" t="t" r="r" b="b"/>
                <a:pathLst>
                  <a:path w="1783188" h="1767711">
                    <a:moveTo>
                      <a:pt x="798711" y="0"/>
                    </a:moveTo>
                    <a:cubicBezTo>
                      <a:pt x="1181244" y="231347"/>
                      <a:pt x="1564794" y="620602"/>
                      <a:pt x="1783188" y="1011432"/>
                    </a:cubicBezTo>
                    <a:lnTo>
                      <a:pt x="1246757" y="1310045"/>
                    </a:lnTo>
                    <a:cubicBezTo>
                      <a:pt x="1206121" y="1306029"/>
                      <a:pt x="1175668" y="1281418"/>
                      <a:pt x="1185822" y="1226565"/>
                    </a:cubicBezTo>
                    <a:cubicBezTo>
                      <a:pt x="1193796" y="1178192"/>
                      <a:pt x="1257039" y="1101359"/>
                      <a:pt x="1228045" y="1048144"/>
                    </a:cubicBezTo>
                    <a:cubicBezTo>
                      <a:pt x="1187708" y="974111"/>
                      <a:pt x="1070570" y="960102"/>
                      <a:pt x="966410" y="1016854"/>
                    </a:cubicBezTo>
                    <a:cubicBezTo>
                      <a:pt x="862251" y="1073606"/>
                      <a:pt x="810512" y="1179628"/>
                      <a:pt x="850850" y="1253661"/>
                    </a:cubicBezTo>
                    <a:cubicBezTo>
                      <a:pt x="879844" y="1306876"/>
                      <a:pt x="1009479" y="1307359"/>
                      <a:pt x="1023666" y="1314919"/>
                    </a:cubicBezTo>
                    <a:cubicBezTo>
                      <a:pt x="1084791" y="1336291"/>
                      <a:pt x="1080785" y="1376939"/>
                      <a:pt x="1057388" y="1414350"/>
                    </a:cubicBezTo>
                    <a:cubicBezTo>
                      <a:pt x="891557" y="1505937"/>
                      <a:pt x="725037" y="1596877"/>
                      <a:pt x="558597" y="1687257"/>
                    </a:cubicBezTo>
                    <a:cubicBezTo>
                      <a:pt x="523425" y="1617186"/>
                      <a:pt x="480553" y="1551698"/>
                      <a:pt x="431086" y="1491618"/>
                    </a:cubicBezTo>
                    <a:cubicBezTo>
                      <a:pt x="389989" y="1480373"/>
                      <a:pt x="351731" y="1488711"/>
                      <a:pt x="347666" y="1551639"/>
                    </a:cubicBezTo>
                    <a:cubicBezTo>
                      <a:pt x="344193" y="1567334"/>
                      <a:pt x="378535" y="1692338"/>
                      <a:pt x="335059" y="1734557"/>
                    </a:cubicBezTo>
                    <a:cubicBezTo>
                      <a:pt x="274575" y="1793291"/>
                      <a:pt x="158555" y="1771921"/>
                      <a:pt x="75919" y="1686824"/>
                    </a:cubicBezTo>
                    <a:cubicBezTo>
                      <a:pt x="-6716" y="1601727"/>
                      <a:pt x="-24673" y="1485130"/>
                      <a:pt x="35810" y="1426395"/>
                    </a:cubicBezTo>
                    <a:cubicBezTo>
                      <a:pt x="79286" y="1384177"/>
                      <a:pt x="170279" y="1424468"/>
                      <a:pt x="219016" y="1419160"/>
                    </a:cubicBezTo>
                    <a:cubicBezTo>
                      <a:pt x="275852" y="1414100"/>
                      <a:pt x="290802" y="1376610"/>
                      <a:pt x="282634" y="1335326"/>
                    </a:cubicBezTo>
                    <a:cubicBezTo>
                      <a:pt x="227651" y="1285561"/>
                      <a:pt x="167876" y="1241107"/>
                      <a:pt x="103771" y="1203194"/>
                    </a:cubicBezTo>
                    <a:lnTo>
                      <a:pt x="378921" y="726811"/>
                    </a:lnTo>
                    <a:cubicBezTo>
                      <a:pt x="378582" y="682858"/>
                      <a:pt x="360142" y="646633"/>
                      <a:pt x="297254" y="661234"/>
                    </a:cubicBezTo>
                    <a:cubicBezTo>
                      <a:pt x="281224" y="662437"/>
                      <a:pt x="171441" y="731380"/>
                      <a:pt x="118475" y="701932"/>
                    </a:cubicBezTo>
                    <a:cubicBezTo>
                      <a:pt x="44790" y="660964"/>
                      <a:pt x="31782" y="543711"/>
                      <a:pt x="89422" y="440040"/>
                    </a:cubicBezTo>
                    <a:cubicBezTo>
                      <a:pt x="147062" y="336369"/>
                      <a:pt x="253522" y="285538"/>
                      <a:pt x="327208" y="326507"/>
                    </a:cubicBezTo>
                    <a:cubicBezTo>
                      <a:pt x="380173" y="355955"/>
                      <a:pt x="367845" y="454702"/>
                      <a:pt x="386986" y="499836"/>
                    </a:cubicBezTo>
                    <a:cubicBezTo>
                      <a:pt x="409068" y="554892"/>
                      <a:pt x="451648" y="556495"/>
                      <a:pt x="490045" y="534414"/>
                    </a:cubicBezTo>
                    <a:close/>
                  </a:path>
                </a:pathLst>
              </a:custGeom>
              <a:gradFill>
                <a:gsLst>
                  <a:gs pos="0">
                    <a:srgbClr val="3F3FBF"/>
                  </a:gs>
                  <a:gs pos="100000">
                    <a:srgbClr val="1D1D59"/>
                  </a:gs>
                </a:gsLst>
                <a:lin ang="4800000" scaled="0"/>
              </a:gradFill>
              <a:ln>
                <a:noFill/>
              </a:ln>
              <a:effectLst/>
              <a:sp3d extrusionH="317500" prstMaterial="metal"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0" name="Oval 34">
                <a:extLst>
                  <a:ext uri="{FF2B5EF4-FFF2-40B4-BE49-F238E27FC236}">
                    <a16:creationId xmlns:a16="http://schemas.microsoft.com/office/drawing/2014/main" id="{CDFE3226-1BCB-AFBD-DFC6-89B9CFD00CA0}"/>
                  </a:ext>
                </a:extLst>
              </p:cNvPr>
              <p:cNvSpPr/>
              <p:nvPr/>
            </p:nvSpPr>
            <p:spPr>
              <a:xfrm>
                <a:off x="5332674" y="2183685"/>
                <a:ext cx="1827967" cy="1272510"/>
              </a:xfrm>
              <a:custGeom>
                <a:avLst/>
                <a:gdLst/>
                <a:ahLst/>
                <a:cxnLst/>
                <a:rect l="l" t="t" r="r" b="b"/>
                <a:pathLst>
                  <a:path w="1827967" h="1272510">
                    <a:moveTo>
                      <a:pt x="857029" y="1463"/>
                    </a:moveTo>
                    <a:cubicBezTo>
                      <a:pt x="904376" y="7126"/>
                      <a:pt x="943744" y="29137"/>
                      <a:pt x="963913" y="66153"/>
                    </a:cubicBezTo>
                    <a:cubicBezTo>
                      <a:pt x="992907" y="119368"/>
                      <a:pt x="929664" y="196201"/>
                      <a:pt x="921690" y="244574"/>
                    </a:cubicBezTo>
                    <a:cubicBezTo>
                      <a:pt x="911420" y="300054"/>
                      <a:pt x="942691" y="324597"/>
                      <a:pt x="983992" y="328209"/>
                    </a:cubicBezTo>
                    <a:cubicBezTo>
                      <a:pt x="1164509" y="229049"/>
                      <a:pt x="1343330" y="129091"/>
                      <a:pt x="1519765" y="28808"/>
                    </a:cubicBezTo>
                    <a:cubicBezTo>
                      <a:pt x="1720042" y="397674"/>
                      <a:pt x="1827967" y="816483"/>
                      <a:pt x="1827967" y="1265737"/>
                    </a:cubicBezTo>
                    <a:lnTo>
                      <a:pt x="1827356" y="1264289"/>
                    </a:lnTo>
                    <a:lnTo>
                      <a:pt x="1216913" y="1267861"/>
                    </a:lnTo>
                    <a:cubicBezTo>
                      <a:pt x="1179194" y="1245027"/>
                      <a:pt x="1160169" y="1207139"/>
                      <a:pt x="1197426" y="1161247"/>
                    </a:cubicBezTo>
                    <a:cubicBezTo>
                      <a:pt x="1227572" y="1122585"/>
                      <a:pt x="1319867" y="1085375"/>
                      <a:pt x="1319867" y="1024774"/>
                    </a:cubicBezTo>
                    <a:cubicBezTo>
                      <a:pt x="1319867" y="940465"/>
                      <a:pt x="1223709" y="872119"/>
                      <a:pt x="1105092" y="872119"/>
                    </a:cubicBezTo>
                    <a:cubicBezTo>
                      <a:pt x="986475" y="872119"/>
                      <a:pt x="890317" y="940465"/>
                      <a:pt x="890317" y="1024774"/>
                    </a:cubicBezTo>
                    <a:cubicBezTo>
                      <a:pt x="890317" y="1085375"/>
                      <a:pt x="1003921" y="1147823"/>
                      <a:pt x="1012761" y="1161249"/>
                    </a:cubicBezTo>
                    <a:cubicBezTo>
                      <a:pt x="1059041" y="1212389"/>
                      <a:pt x="1029971" y="1247379"/>
                      <a:pt x="987471" y="1269203"/>
                    </a:cubicBezTo>
                    <a:lnTo>
                      <a:pt x="422309" y="1272510"/>
                    </a:lnTo>
                    <a:lnTo>
                      <a:pt x="423699" y="1242501"/>
                    </a:lnTo>
                    <a:cubicBezTo>
                      <a:pt x="423699" y="1197524"/>
                      <a:pt x="421201" y="1153129"/>
                      <a:pt x="415814" y="1109508"/>
                    </a:cubicBezTo>
                    <a:cubicBezTo>
                      <a:pt x="386429" y="1074024"/>
                      <a:pt x="347485" y="1055307"/>
                      <a:pt x="307785" y="1109246"/>
                    </a:cubicBezTo>
                    <a:cubicBezTo>
                      <a:pt x="296392" y="1120586"/>
                      <a:pt x="257852" y="1244361"/>
                      <a:pt x="198468" y="1256445"/>
                    </a:cubicBezTo>
                    <a:cubicBezTo>
                      <a:pt x="115852" y="1273257"/>
                      <a:pt x="29704" y="1192659"/>
                      <a:pt x="6051" y="1076424"/>
                    </a:cubicBezTo>
                    <a:cubicBezTo>
                      <a:pt x="-17603" y="960189"/>
                      <a:pt x="30196" y="852334"/>
                      <a:pt x="112811" y="835522"/>
                    </a:cubicBezTo>
                    <a:cubicBezTo>
                      <a:pt x="172196" y="823438"/>
                      <a:pt x="227063" y="906459"/>
                      <a:pt x="270959" y="928290"/>
                    </a:cubicBezTo>
                    <a:cubicBezTo>
                      <a:pt x="322360" y="955127"/>
                      <a:pt x="355415" y="930428"/>
                      <a:pt x="370561" y="890195"/>
                    </a:cubicBezTo>
                    <a:cubicBezTo>
                      <a:pt x="350582" y="825699"/>
                      <a:pt x="325259" y="763552"/>
                      <a:pt x="294238" y="704787"/>
                    </a:cubicBezTo>
                    <a:lnTo>
                      <a:pt x="792647" y="433420"/>
                    </a:lnTo>
                    <a:cubicBezTo>
                      <a:pt x="816573" y="395710"/>
                      <a:pt x="821230" y="354500"/>
                      <a:pt x="759534" y="332928"/>
                    </a:cubicBezTo>
                    <a:cubicBezTo>
                      <a:pt x="745347" y="325368"/>
                      <a:pt x="615712" y="324885"/>
                      <a:pt x="586718" y="271670"/>
                    </a:cubicBezTo>
                    <a:cubicBezTo>
                      <a:pt x="546380" y="197637"/>
                      <a:pt x="598119" y="91615"/>
                      <a:pt x="702278" y="34863"/>
                    </a:cubicBezTo>
                    <a:cubicBezTo>
                      <a:pt x="754358" y="6487"/>
                      <a:pt x="809683" y="-4199"/>
                      <a:pt x="857029" y="1463"/>
                    </a:cubicBezTo>
                    <a:close/>
                  </a:path>
                </a:pathLst>
              </a:custGeom>
              <a:gradFill>
                <a:gsLst>
                  <a:gs pos="0">
                    <a:srgbClr val="8238BA"/>
                  </a:gs>
                  <a:gs pos="100000">
                    <a:srgbClr val="3A0074"/>
                  </a:gs>
                </a:gsLst>
                <a:lin ang="6600000" scaled="0"/>
              </a:gradFill>
              <a:ln>
                <a:noFill/>
              </a:ln>
              <a:effectLst/>
              <a:sp3d extrusionH="317500" prstMaterial="metal"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1" name="Oval 31">
                <a:extLst>
                  <a:ext uri="{FF2B5EF4-FFF2-40B4-BE49-F238E27FC236}">
                    <a16:creationId xmlns:a16="http://schemas.microsoft.com/office/drawing/2014/main" id="{566B8B4B-F832-A2D5-EC86-72702AF74E89}"/>
                  </a:ext>
                </a:extLst>
              </p:cNvPr>
              <p:cNvSpPr/>
              <p:nvPr/>
            </p:nvSpPr>
            <p:spPr>
              <a:xfrm>
                <a:off x="5295149" y="3055804"/>
                <a:ext cx="1869968" cy="1688081"/>
              </a:xfrm>
              <a:custGeom>
                <a:avLst/>
                <a:gdLst/>
                <a:ahLst/>
                <a:cxnLst/>
                <a:rect l="l" t="t" r="r" b="b"/>
                <a:pathLst>
                  <a:path w="1869968" h="1688081">
                    <a:moveTo>
                      <a:pt x="1142617" y="0"/>
                    </a:moveTo>
                    <a:cubicBezTo>
                      <a:pt x="1261234" y="0"/>
                      <a:pt x="1357392" y="68346"/>
                      <a:pt x="1357392" y="152655"/>
                    </a:cubicBezTo>
                    <a:cubicBezTo>
                      <a:pt x="1357392" y="213256"/>
                      <a:pt x="1265097" y="250466"/>
                      <a:pt x="1234951" y="289128"/>
                    </a:cubicBezTo>
                    <a:cubicBezTo>
                      <a:pt x="1198738" y="333734"/>
                      <a:pt x="1215697" y="370779"/>
                      <a:pt x="1251476" y="393663"/>
                    </a:cubicBezTo>
                    <a:lnTo>
                      <a:pt x="1869968" y="390117"/>
                    </a:lnTo>
                    <a:cubicBezTo>
                      <a:pt x="1864623" y="843279"/>
                      <a:pt x="1734910" y="1319458"/>
                      <a:pt x="1525145" y="1688081"/>
                    </a:cubicBezTo>
                    <a:lnTo>
                      <a:pt x="970542" y="1373396"/>
                    </a:lnTo>
                    <a:cubicBezTo>
                      <a:pt x="948836" y="1334937"/>
                      <a:pt x="950820" y="1292512"/>
                      <a:pt x="1005885" y="1270821"/>
                    </a:cubicBezTo>
                    <a:cubicBezTo>
                      <a:pt x="1051137" y="1251960"/>
                      <a:pt x="1149806" y="1264899"/>
                      <a:pt x="1179582" y="1212117"/>
                    </a:cubicBezTo>
                    <a:cubicBezTo>
                      <a:pt x="1221006" y="1138686"/>
                      <a:pt x="1170836" y="1031913"/>
                      <a:pt x="1067523" y="973633"/>
                    </a:cubicBezTo>
                    <a:cubicBezTo>
                      <a:pt x="964211" y="915352"/>
                      <a:pt x="846880" y="927633"/>
                      <a:pt x="805456" y="1001064"/>
                    </a:cubicBezTo>
                    <a:cubicBezTo>
                      <a:pt x="775681" y="1053846"/>
                      <a:pt x="843943" y="1164054"/>
                      <a:pt x="845046" y="1180091"/>
                    </a:cubicBezTo>
                    <a:cubicBezTo>
                      <a:pt x="859856" y="1245724"/>
                      <a:pt x="819764" y="1262740"/>
                      <a:pt x="773440" y="1261559"/>
                    </a:cubicBezTo>
                    <a:lnTo>
                      <a:pt x="286609" y="985328"/>
                    </a:lnTo>
                    <a:lnTo>
                      <a:pt x="364052" y="837471"/>
                    </a:lnTo>
                    <a:cubicBezTo>
                      <a:pt x="355662" y="785579"/>
                      <a:pt x="331298" y="738205"/>
                      <a:pt x="263931" y="771194"/>
                    </a:cubicBezTo>
                    <a:cubicBezTo>
                      <a:pt x="248584" y="775977"/>
                      <a:pt x="157155" y="867881"/>
                      <a:pt x="98917" y="851122"/>
                    </a:cubicBezTo>
                    <a:cubicBezTo>
                      <a:pt x="17896" y="827807"/>
                      <a:pt x="-21193" y="716499"/>
                      <a:pt x="11610" y="602507"/>
                    </a:cubicBezTo>
                    <a:cubicBezTo>
                      <a:pt x="44412" y="488516"/>
                      <a:pt x="136684" y="415009"/>
                      <a:pt x="217705" y="438323"/>
                    </a:cubicBezTo>
                    <a:cubicBezTo>
                      <a:pt x="275943" y="455082"/>
                      <a:pt x="286179" y="554068"/>
                      <a:pt x="314996" y="593730"/>
                    </a:cubicBezTo>
                    <a:cubicBezTo>
                      <a:pt x="354618" y="650580"/>
                      <a:pt x="405059" y="630059"/>
                      <a:pt x="440846" y="589967"/>
                    </a:cubicBezTo>
                    <a:cubicBezTo>
                      <a:pt x="452606" y="527659"/>
                      <a:pt x="459400" y="463596"/>
                      <a:pt x="459935" y="398202"/>
                    </a:cubicBezTo>
                    <a:lnTo>
                      <a:pt x="1028479" y="394942"/>
                    </a:lnTo>
                    <a:cubicBezTo>
                      <a:pt x="1069114" y="373223"/>
                      <a:pt x="1095228" y="338791"/>
                      <a:pt x="1050286" y="289130"/>
                    </a:cubicBezTo>
                    <a:cubicBezTo>
                      <a:pt x="1041446" y="275704"/>
                      <a:pt x="927842" y="213256"/>
                      <a:pt x="927842" y="152655"/>
                    </a:cubicBezTo>
                    <a:cubicBezTo>
                      <a:pt x="927842" y="68346"/>
                      <a:pt x="1024000" y="0"/>
                      <a:pt x="1142617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40091"/>
                  </a:gs>
                  <a:gs pos="100000">
                    <a:srgbClr val="660033"/>
                  </a:gs>
                </a:gsLst>
                <a:lin ang="8400000" scaled="0"/>
              </a:gradFill>
              <a:ln>
                <a:noFill/>
              </a:ln>
              <a:effectLst/>
              <a:sp3d extrusionH="317500" prstMaterial="metal"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2" name="Oval 28">
                <a:extLst>
                  <a:ext uri="{FF2B5EF4-FFF2-40B4-BE49-F238E27FC236}">
                    <a16:creationId xmlns:a16="http://schemas.microsoft.com/office/drawing/2014/main" id="{E1D0DC64-734B-0379-DCC6-D0779968F535}"/>
                  </a:ext>
                </a:extLst>
              </p:cNvPr>
              <p:cNvSpPr/>
              <p:nvPr/>
            </p:nvSpPr>
            <p:spPr>
              <a:xfrm>
                <a:off x="5030901" y="3923967"/>
                <a:ext cx="1786758" cy="1772422"/>
              </a:xfrm>
              <a:custGeom>
                <a:avLst/>
                <a:gdLst/>
                <a:ahLst/>
                <a:cxnLst/>
                <a:rect l="l" t="t" r="r" b="b"/>
                <a:pathLst>
                  <a:path w="1786758" h="1772422">
                    <a:moveTo>
                      <a:pt x="214359" y="3011"/>
                    </a:moveTo>
                    <a:cubicBezTo>
                      <a:pt x="261273" y="-5520"/>
                      <a:pt x="305378" y="3922"/>
                      <a:pt x="335552" y="33358"/>
                    </a:cubicBezTo>
                    <a:cubicBezTo>
                      <a:pt x="378931" y="75676"/>
                      <a:pt x="341117" y="167725"/>
                      <a:pt x="347741" y="216301"/>
                    </a:cubicBezTo>
                    <a:cubicBezTo>
                      <a:pt x="354337" y="272986"/>
                      <a:pt x="392226" y="286913"/>
                      <a:pt x="433279" y="277625"/>
                    </a:cubicBezTo>
                    <a:cubicBezTo>
                      <a:pt x="477720" y="227564"/>
                      <a:pt x="517808" y="173625"/>
                      <a:pt x="551683" y="115588"/>
                    </a:cubicBezTo>
                    <a:lnTo>
                      <a:pt x="1042609" y="393210"/>
                    </a:lnTo>
                    <a:cubicBezTo>
                      <a:pt x="1086828" y="393288"/>
                      <a:pt x="1123571" y="375198"/>
                      <a:pt x="1109294" y="311928"/>
                    </a:cubicBezTo>
                    <a:cubicBezTo>
                      <a:pt x="1108191" y="295891"/>
                      <a:pt x="1039929" y="185683"/>
                      <a:pt x="1069704" y="132901"/>
                    </a:cubicBezTo>
                    <a:cubicBezTo>
                      <a:pt x="1111128" y="59470"/>
                      <a:pt x="1228459" y="47189"/>
                      <a:pt x="1331771" y="105470"/>
                    </a:cubicBezTo>
                    <a:cubicBezTo>
                      <a:pt x="1435084" y="163750"/>
                      <a:pt x="1485254" y="270523"/>
                      <a:pt x="1443830" y="343954"/>
                    </a:cubicBezTo>
                    <a:cubicBezTo>
                      <a:pt x="1414054" y="396736"/>
                      <a:pt x="1315385" y="383797"/>
                      <a:pt x="1270133" y="402658"/>
                    </a:cubicBezTo>
                    <a:cubicBezTo>
                      <a:pt x="1217231" y="423497"/>
                      <a:pt x="1213322" y="463471"/>
                      <a:pt x="1232605" y="500654"/>
                    </a:cubicBezTo>
                    <a:lnTo>
                      <a:pt x="1786758" y="814032"/>
                    </a:lnTo>
                    <a:cubicBezTo>
                      <a:pt x="1561382" y="1210842"/>
                      <a:pt x="1234464" y="1542201"/>
                      <a:pt x="840958" y="1772422"/>
                    </a:cubicBezTo>
                    <a:cubicBezTo>
                      <a:pt x="735893" y="1586195"/>
                      <a:pt x="628535" y="1399188"/>
                      <a:pt x="519513" y="1211560"/>
                    </a:cubicBezTo>
                    <a:cubicBezTo>
                      <a:pt x="519283" y="1165513"/>
                      <a:pt x="542147" y="1127315"/>
                      <a:pt x="602505" y="1136962"/>
                    </a:cubicBezTo>
                    <a:cubicBezTo>
                      <a:pt x="651059" y="1143746"/>
                      <a:pt x="729421" y="1205084"/>
                      <a:pt x="781908" y="1174792"/>
                    </a:cubicBezTo>
                    <a:cubicBezTo>
                      <a:pt x="854929" y="1132649"/>
                      <a:pt x="866058" y="1015203"/>
                      <a:pt x="806766" y="912468"/>
                    </a:cubicBezTo>
                    <a:cubicBezTo>
                      <a:pt x="747474" y="809733"/>
                      <a:pt x="640214" y="760613"/>
                      <a:pt x="567193" y="802756"/>
                    </a:cubicBezTo>
                    <a:cubicBezTo>
                      <a:pt x="514706" y="833048"/>
                      <a:pt x="517405" y="962656"/>
                      <a:pt x="510196" y="977024"/>
                    </a:cubicBezTo>
                    <a:cubicBezTo>
                      <a:pt x="488231" y="1045172"/>
                      <a:pt x="440749" y="1034290"/>
                      <a:pt x="399266" y="1006491"/>
                    </a:cubicBezTo>
                    <a:lnTo>
                      <a:pt x="121584" y="535877"/>
                    </a:lnTo>
                    <a:lnTo>
                      <a:pt x="282289" y="424740"/>
                    </a:lnTo>
                    <a:cubicBezTo>
                      <a:pt x="290222" y="385511"/>
                      <a:pt x="278964" y="350743"/>
                      <a:pt x="218792" y="348488"/>
                    </a:cubicBezTo>
                    <a:cubicBezTo>
                      <a:pt x="203008" y="345441"/>
                      <a:pt x="78979" y="383152"/>
                      <a:pt x="35599" y="340835"/>
                    </a:cubicBezTo>
                    <a:cubicBezTo>
                      <a:pt x="-24750" y="281962"/>
                      <a:pt x="-6526" y="165406"/>
                      <a:pt x="76304" y="80498"/>
                    </a:cubicBezTo>
                    <a:cubicBezTo>
                      <a:pt x="117719" y="38045"/>
                      <a:pt x="167444" y="11542"/>
                      <a:pt x="214359" y="3011"/>
                    </a:cubicBezTo>
                    <a:close/>
                  </a:path>
                </a:pathLst>
              </a:custGeom>
              <a:gradFill>
                <a:gsLst>
                  <a:gs pos="0">
                    <a:srgbClr val="7E0000"/>
                  </a:gs>
                  <a:gs pos="100000">
                    <a:srgbClr val="DE0000"/>
                  </a:gs>
                </a:gsLst>
                <a:lin ang="18600000" scaled="0"/>
              </a:gradFill>
              <a:ln>
                <a:noFill/>
              </a:ln>
              <a:effectLst/>
              <a:sp3d extrusionH="317500" prstMaterial="metal"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3" name="Oval 23">
                <a:extLst>
                  <a:ext uri="{FF2B5EF4-FFF2-40B4-BE49-F238E27FC236}">
                    <a16:creationId xmlns:a16="http://schemas.microsoft.com/office/drawing/2014/main" id="{8A7CB808-E394-01DE-B99A-399A199B6D41}"/>
                  </a:ext>
                </a:extLst>
              </p:cNvPr>
              <p:cNvSpPr/>
              <p:nvPr/>
            </p:nvSpPr>
            <p:spPr>
              <a:xfrm>
                <a:off x="4564373" y="4179710"/>
                <a:ext cx="1311397" cy="1873199"/>
              </a:xfrm>
              <a:custGeom>
                <a:avLst/>
                <a:gdLst/>
                <a:ahLst/>
                <a:cxnLst/>
                <a:rect l="l" t="t" r="r" b="b"/>
                <a:pathLst>
                  <a:path w="1311397" h="1873199">
                    <a:moveTo>
                      <a:pt x="277860" y="112"/>
                    </a:moveTo>
                    <a:lnTo>
                      <a:pt x="277894" y="117"/>
                    </a:lnTo>
                    <a:lnTo>
                      <a:pt x="344810" y="12541"/>
                    </a:lnTo>
                    <a:lnTo>
                      <a:pt x="361769" y="19722"/>
                    </a:lnTo>
                    <a:lnTo>
                      <a:pt x="399577" y="42823"/>
                    </a:lnTo>
                    <a:lnTo>
                      <a:pt x="415807" y="56853"/>
                    </a:lnTo>
                    <a:lnTo>
                      <a:pt x="422264" y="64919"/>
                    </a:lnTo>
                    <a:cubicBezTo>
                      <a:pt x="431267" y="75611"/>
                      <a:pt x="437443" y="88128"/>
                      <a:pt x="441123" y="101782"/>
                    </a:cubicBezTo>
                    <a:lnTo>
                      <a:pt x="442879" y="123760"/>
                    </a:lnTo>
                    <a:cubicBezTo>
                      <a:pt x="437981" y="175051"/>
                      <a:pt x="375085" y="225890"/>
                      <a:pt x="358421" y="265418"/>
                    </a:cubicBezTo>
                    <a:cubicBezTo>
                      <a:pt x="352358" y="279045"/>
                      <a:pt x="349622" y="291247"/>
                      <a:pt x="349600" y="302073"/>
                    </a:cubicBezTo>
                    <a:cubicBezTo>
                      <a:pt x="349533" y="334553"/>
                      <a:pt x="373888" y="354653"/>
                      <a:pt x="406109" y="363696"/>
                    </a:cubicBezTo>
                    <a:lnTo>
                      <a:pt x="410917" y="361742"/>
                    </a:lnTo>
                    <a:cubicBezTo>
                      <a:pt x="440844" y="351122"/>
                      <a:pt x="470138" y="339137"/>
                      <a:pt x="498794" y="326010"/>
                    </a:cubicBezTo>
                    <a:cubicBezTo>
                      <a:pt x="501548" y="324752"/>
                      <a:pt x="504295" y="323481"/>
                      <a:pt x="506884" y="321874"/>
                    </a:cubicBezTo>
                    <a:cubicBezTo>
                      <a:pt x="534438" y="309400"/>
                      <a:pt x="561245" y="295552"/>
                      <a:pt x="587372" y="280645"/>
                    </a:cubicBezTo>
                    <a:cubicBezTo>
                      <a:pt x="587374" y="280645"/>
                      <a:pt x="587376" y="280643"/>
                      <a:pt x="587378" y="280642"/>
                    </a:cubicBezTo>
                    <a:cubicBezTo>
                      <a:pt x="680674" y="437721"/>
                      <a:pt x="772753" y="593764"/>
                      <a:pt x="864530" y="750065"/>
                    </a:cubicBezTo>
                    <a:cubicBezTo>
                      <a:pt x="906360" y="778331"/>
                      <a:pt x="954547" y="790087"/>
                      <a:pt x="976724" y="721282"/>
                    </a:cubicBezTo>
                    <a:cubicBezTo>
                      <a:pt x="983933" y="706914"/>
                      <a:pt x="981234" y="577306"/>
                      <a:pt x="1033721" y="547014"/>
                    </a:cubicBezTo>
                    <a:cubicBezTo>
                      <a:pt x="1106742" y="504871"/>
                      <a:pt x="1214002" y="553991"/>
                      <a:pt x="1273294" y="656726"/>
                    </a:cubicBezTo>
                    <a:cubicBezTo>
                      <a:pt x="1332586" y="759461"/>
                      <a:pt x="1321457" y="876907"/>
                      <a:pt x="1248436" y="919050"/>
                    </a:cubicBezTo>
                    <a:cubicBezTo>
                      <a:pt x="1195949" y="949342"/>
                      <a:pt x="1117587" y="888004"/>
                      <a:pt x="1069033" y="881220"/>
                    </a:cubicBezTo>
                    <a:cubicBezTo>
                      <a:pt x="1008397" y="871529"/>
                      <a:pt x="985600" y="910124"/>
                      <a:pt x="985986" y="956444"/>
                    </a:cubicBezTo>
                    <a:cubicBezTo>
                      <a:pt x="1093884" y="1140753"/>
                      <a:pt x="1201781" y="1326289"/>
                      <a:pt x="1310710" y="1515427"/>
                    </a:cubicBezTo>
                    <a:cubicBezTo>
                      <a:pt x="930256" y="1743252"/>
                      <a:pt x="480041" y="1870128"/>
                      <a:pt x="5377" y="1873199"/>
                    </a:cubicBezTo>
                    <a:lnTo>
                      <a:pt x="2981" y="1232331"/>
                    </a:lnTo>
                    <a:cubicBezTo>
                      <a:pt x="25876" y="1189009"/>
                      <a:pt x="66277" y="1163089"/>
                      <a:pt x="116117" y="1203551"/>
                    </a:cubicBezTo>
                    <a:cubicBezTo>
                      <a:pt x="154778" y="1233697"/>
                      <a:pt x="191988" y="1325992"/>
                      <a:pt x="252590" y="1325992"/>
                    </a:cubicBezTo>
                    <a:cubicBezTo>
                      <a:pt x="336899" y="1325992"/>
                      <a:pt x="405244" y="1229834"/>
                      <a:pt x="405244" y="1111217"/>
                    </a:cubicBezTo>
                    <a:cubicBezTo>
                      <a:pt x="405244" y="992600"/>
                      <a:pt x="336899" y="896442"/>
                      <a:pt x="252590" y="896442"/>
                    </a:cubicBezTo>
                    <a:cubicBezTo>
                      <a:pt x="191988" y="896442"/>
                      <a:pt x="129540" y="1010046"/>
                      <a:pt x="116114" y="1018886"/>
                    </a:cubicBezTo>
                    <a:cubicBezTo>
                      <a:pt x="60821" y="1068925"/>
                      <a:pt x="24408" y="1030878"/>
                      <a:pt x="2051" y="983664"/>
                    </a:cubicBezTo>
                    <a:lnTo>
                      <a:pt x="0" y="435054"/>
                    </a:lnTo>
                    <a:lnTo>
                      <a:pt x="3280" y="435197"/>
                    </a:lnTo>
                    <a:cubicBezTo>
                      <a:pt x="66355" y="435197"/>
                      <a:pt x="128283" y="430285"/>
                      <a:pt x="188470" y="419346"/>
                    </a:cubicBezTo>
                    <a:cubicBezTo>
                      <a:pt x="204638" y="403764"/>
                      <a:pt x="216350" y="386181"/>
                      <a:pt x="217119" y="368051"/>
                    </a:cubicBezTo>
                    <a:cubicBezTo>
                      <a:pt x="217889" y="349922"/>
                      <a:pt x="207718" y="331247"/>
                      <a:pt x="180120" y="313482"/>
                    </a:cubicBezTo>
                    <a:cubicBezTo>
                      <a:pt x="168090" y="302820"/>
                      <a:pt x="42149" y="272092"/>
                      <a:pt x="26376" y="213579"/>
                    </a:cubicBezTo>
                    <a:cubicBezTo>
                      <a:pt x="23633" y="203404"/>
                      <a:pt x="22406" y="193078"/>
                      <a:pt x="22582" y="182739"/>
                    </a:cubicBezTo>
                    <a:cubicBezTo>
                      <a:pt x="23814" y="110361"/>
                      <a:pt x="93806" y="37300"/>
                      <a:pt x="194018" y="10287"/>
                    </a:cubicBezTo>
                    <a:cubicBezTo>
                      <a:pt x="222651" y="2569"/>
                      <a:pt x="251040" y="-659"/>
                      <a:pt x="277860" y="112"/>
                    </a:cubicBezTo>
                    <a:close/>
                  </a:path>
                </a:pathLst>
              </a:custGeom>
              <a:gradFill>
                <a:gsLst>
                  <a:gs pos="0">
                    <a:srgbClr val="762700"/>
                  </a:gs>
                  <a:gs pos="100000">
                    <a:srgbClr val="CC3300"/>
                  </a:gs>
                </a:gsLst>
                <a:lin ang="19200000" scaled="0"/>
              </a:gradFill>
              <a:ln>
                <a:noFill/>
              </a:ln>
              <a:effectLst/>
              <a:sp3d extrusionH="317500" prstMaterial="metal"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4" name="Oval 19">
                <a:extLst>
                  <a:ext uri="{FF2B5EF4-FFF2-40B4-BE49-F238E27FC236}">
                    <a16:creationId xmlns:a16="http://schemas.microsoft.com/office/drawing/2014/main" id="{5FB87ECA-2BFF-2E75-719B-EC6738596F27}"/>
                  </a:ext>
                </a:extLst>
              </p:cNvPr>
              <p:cNvSpPr/>
              <p:nvPr/>
            </p:nvSpPr>
            <p:spPr>
              <a:xfrm>
                <a:off x="3306362" y="4177933"/>
                <a:ext cx="1663255" cy="1875674"/>
              </a:xfrm>
              <a:custGeom>
                <a:avLst/>
                <a:gdLst/>
                <a:ahLst/>
                <a:cxnLst/>
                <a:rect l="l" t="t" r="r" b="b"/>
                <a:pathLst>
                  <a:path w="1663255" h="1875674">
                    <a:moveTo>
                      <a:pt x="986917" y="21"/>
                    </a:moveTo>
                    <a:cubicBezTo>
                      <a:pt x="1013746" y="352"/>
                      <a:pt x="1041978" y="4744"/>
                      <a:pt x="1070269" y="13631"/>
                    </a:cubicBezTo>
                    <a:cubicBezTo>
                      <a:pt x="1183434" y="49181"/>
                      <a:pt x="1254688" y="143204"/>
                      <a:pt x="1229420" y="223638"/>
                    </a:cubicBezTo>
                    <a:cubicBezTo>
                      <a:pt x="1211258" y="281453"/>
                      <a:pt x="1112053" y="289291"/>
                      <a:pt x="1071706" y="317141"/>
                    </a:cubicBezTo>
                    <a:cubicBezTo>
                      <a:pt x="1025288" y="347851"/>
                      <a:pt x="1028600" y="386747"/>
                      <a:pt x="1053774" y="418738"/>
                    </a:cubicBezTo>
                    <a:cubicBezTo>
                      <a:pt x="1121000" y="430760"/>
                      <a:pt x="1190231" y="436951"/>
                      <a:pt x="1260905" y="436956"/>
                    </a:cubicBezTo>
                    <a:cubicBezTo>
                      <a:pt x="1261901" y="621641"/>
                      <a:pt x="1262534" y="806269"/>
                      <a:pt x="1263007" y="990227"/>
                    </a:cubicBezTo>
                    <a:cubicBezTo>
                      <a:pt x="1285067" y="1035281"/>
                      <a:pt x="1320824" y="1068898"/>
                      <a:pt x="1374125" y="1020662"/>
                    </a:cubicBezTo>
                    <a:cubicBezTo>
                      <a:pt x="1387551" y="1011822"/>
                      <a:pt x="1449999" y="898218"/>
                      <a:pt x="1510601" y="898218"/>
                    </a:cubicBezTo>
                    <a:cubicBezTo>
                      <a:pt x="1594910" y="898218"/>
                      <a:pt x="1663255" y="994376"/>
                      <a:pt x="1663255" y="1112993"/>
                    </a:cubicBezTo>
                    <a:cubicBezTo>
                      <a:pt x="1663255" y="1231610"/>
                      <a:pt x="1594910" y="1327768"/>
                      <a:pt x="1510601" y="1327768"/>
                    </a:cubicBezTo>
                    <a:cubicBezTo>
                      <a:pt x="1449999" y="1327768"/>
                      <a:pt x="1412789" y="1235473"/>
                      <a:pt x="1374128" y="1205327"/>
                    </a:cubicBezTo>
                    <a:cubicBezTo>
                      <a:pt x="1325932" y="1166199"/>
                      <a:pt x="1286563" y="1189148"/>
                      <a:pt x="1263734" y="1230199"/>
                    </a:cubicBezTo>
                    <a:cubicBezTo>
                      <a:pt x="1264195" y="1446769"/>
                      <a:pt x="1264439" y="1662029"/>
                      <a:pt x="1264439" y="1874969"/>
                    </a:cubicBezTo>
                    <a:cubicBezTo>
                      <a:pt x="1259791" y="1875663"/>
                      <a:pt x="1255133" y="1875674"/>
                      <a:pt x="1250475" y="1875674"/>
                    </a:cubicBezTo>
                    <a:cubicBezTo>
                      <a:pt x="797188" y="1875674"/>
                      <a:pt x="370955" y="1759830"/>
                      <a:pt x="0" y="1555683"/>
                    </a:cubicBezTo>
                    <a:lnTo>
                      <a:pt x="324616" y="975149"/>
                    </a:lnTo>
                    <a:cubicBezTo>
                      <a:pt x="366249" y="948700"/>
                      <a:pt x="414581" y="946018"/>
                      <a:pt x="437746" y="1006256"/>
                    </a:cubicBezTo>
                    <a:cubicBezTo>
                      <a:pt x="456240" y="1051659"/>
                      <a:pt x="442500" y="1150220"/>
                      <a:pt x="495038" y="1180423"/>
                    </a:cubicBezTo>
                    <a:cubicBezTo>
                      <a:pt x="568130" y="1222442"/>
                      <a:pt x="675307" y="1173141"/>
                      <a:pt x="734425" y="1070305"/>
                    </a:cubicBezTo>
                    <a:cubicBezTo>
                      <a:pt x="793542" y="967470"/>
                      <a:pt x="782214" y="850042"/>
                      <a:pt x="709122" y="808024"/>
                    </a:cubicBezTo>
                    <a:cubicBezTo>
                      <a:pt x="656583" y="777820"/>
                      <a:pt x="545825" y="845186"/>
                      <a:pt x="529780" y="846159"/>
                    </a:cubicBezTo>
                    <a:cubicBezTo>
                      <a:pt x="454665" y="862469"/>
                      <a:pt x="443580" y="807644"/>
                      <a:pt x="448303" y="753950"/>
                    </a:cubicBezTo>
                    <a:lnTo>
                      <a:pt x="702807" y="293870"/>
                    </a:lnTo>
                    <a:lnTo>
                      <a:pt x="837227" y="357670"/>
                    </a:lnTo>
                    <a:cubicBezTo>
                      <a:pt x="885115" y="349771"/>
                      <a:pt x="924735" y="325284"/>
                      <a:pt x="895529" y="261798"/>
                    </a:cubicBezTo>
                    <a:cubicBezTo>
                      <a:pt x="891119" y="246340"/>
                      <a:pt x="801453" y="152715"/>
                      <a:pt x="819616" y="94899"/>
                    </a:cubicBezTo>
                    <a:cubicBezTo>
                      <a:pt x="838567" y="34574"/>
                      <a:pt x="906429" y="-973"/>
                      <a:pt x="986917" y="21"/>
                    </a:cubicBezTo>
                    <a:close/>
                  </a:path>
                </a:pathLst>
              </a:custGeom>
              <a:gradFill>
                <a:gsLst>
                  <a:gs pos="0">
                    <a:srgbClr val="E27100"/>
                  </a:gs>
                  <a:gs pos="100000">
                    <a:srgbClr val="CC3300"/>
                  </a:gs>
                </a:gsLst>
                <a:lin ang="12000000" scaled="0"/>
              </a:gradFill>
              <a:ln>
                <a:noFill/>
              </a:ln>
              <a:effectLst/>
              <a:sp3d extrusionH="317500" prstMaterial="metal"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5" name="Oval 18">
                <a:extLst>
                  <a:ext uri="{FF2B5EF4-FFF2-40B4-BE49-F238E27FC236}">
                    <a16:creationId xmlns:a16="http://schemas.microsoft.com/office/drawing/2014/main" id="{05BCE2A5-AEEA-6E71-3592-6F66920779FC}"/>
                  </a:ext>
                </a:extLst>
              </p:cNvPr>
              <p:cNvSpPr/>
              <p:nvPr/>
            </p:nvSpPr>
            <p:spPr>
              <a:xfrm>
                <a:off x="2341014" y="3924572"/>
                <a:ext cx="1769514" cy="1811165"/>
              </a:xfrm>
              <a:custGeom>
                <a:avLst/>
                <a:gdLst/>
                <a:ahLst/>
                <a:cxnLst/>
                <a:rect l="l" t="t" r="r" b="b"/>
                <a:pathLst>
                  <a:path w="1769514" h="1811165">
                    <a:moveTo>
                      <a:pt x="1549931" y="2358"/>
                    </a:moveTo>
                    <a:cubicBezTo>
                      <a:pt x="1597016" y="9887"/>
                      <a:pt x="1647295" y="35324"/>
                      <a:pt x="1689605" y="76885"/>
                    </a:cubicBezTo>
                    <a:cubicBezTo>
                      <a:pt x="1774226" y="160008"/>
                      <a:pt x="1794930" y="276149"/>
                      <a:pt x="1735849" y="336295"/>
                    </a:cubicBezTo>
                    <a:cubicBezTo>
                      <a:pt x="1693382" y="379527"/>
                      <a:pt x="1601464" y="341395"/>
                      <a:pt x="1552865" y="347851"/>
                    </a:cubicBezTo>
                    <a:cubicBezTo>
                      <a:pt x="1497035" y="354153"/>
                      <a:pt x="1482546" y="390930"/>
                      <a:pt x="1490901" y="431300"/>
                    </a:cubicBezTo>
                    <a:cubicBezTo>
                      <a:pt x="1546483" y="476472"/>
                      <a:pt x="1606332" y="516492"/>
                      <a:pt x="1670902" y="548536"/>
                    </a:cubicBezTo>
                    <a:cubicBezTo>
                      <a:pt x="1585690" y="704422"/>
                      <a:pt x="1499774" y="859692"/>
                      <a:pt x="1413860" y="1014350"/>
                    </a:cubicBezTo>
                    <a:cubicBezTo>
                      <a:pt x="1410015" y="1065646"/>
                      <a:pt x="1423284" y="1115120"/>
                      <a:pt x="1495128" y="1099521"/>
                    </a:cubicBezTo>
                    <a:cubicBezTo>
                      <a:pt x="1511173" y="1098548"/>
                      <a:pt x="1621931" y="1031182"/>
                      <a:pt x="1674470" y="1061386"/>
                    </a:cubicBezTo>
                    <a:cubicBezTo>
                      <a:pt x="1747562" y="1103404"/>
                      <a:pt x="1758890" y="1220832"/>
                      <a:pt x="1699773" y="1323667"/>
                    </a:cubicBezTo>
                    <a:cubicBezTo>
                      <a:pt x="1640655" y="1426503"/>
                      <a:pt x="1533478" y="1475804"/>
                      <a:pt x="1460386" y="1433785"/>
                    </a:cubicBezTo>
                    <a:cubicBezTo>
                      <a:pt x="1407848" y="1403582"/>
                      <a:pt x="1421588" y="1305021"/>
                      <a:pt x="1403094" y="1259618"/>
                    </a:cubicBezTo>
                    <a:cubicBezTo>
                      <a:pt x="1381159" y="1202578"/>
                      <a:pt x="1336657" y="1201955"/>
                      <a:pt x="1296947" y="1225248"/>
                    </a:cubicBezTo>
                    <a:cubicBezTo>
                      <a:pt x="1187538" y="1421932"/>
                      <a:pt x="1078284" y="1617418"/>
                      <a:pt x="969656" y="1811165"/>
                    </a:cubicBezTo>
                    <a:cubicBezTo>
                      <a:pt x="577295" y="1594249"/>
                      <a:pt x="233470" y="1271103"/>
                      <a:pt x="0" y="889655"/>
                    </a:cubicBezTo>
                    <a:lnTo>
                      <a:pt x="538219" y="561884"/>
                    </a:lnTo>
                    <a:cubicBezTo>
                      <a:pt x="588106" y="558066"/>
                      <a:pt x="633011" y="578441"/>
                      <a:pt x="624617" y="643188"/>
                    </a:cubicBezTo>
                    <a:cubicBezTo>
                      <a:pt x="619271" y="691921"/>
                      <a:pt x="560277" y="772063"/>
                      <a:pt x="592108" y="823631"/>
                    </a:cubicBezTo>
                    <a:cubicBezTo>
                      <a:pt x="636391" y="895374"/>
                      <a:pt x="754115" y="903026"/>
                      <a:pt x="855052" y="840722"/>
                    </a:cubicBezTo>
                    <a:cubicBezTo>
                      <a:pt x="955989" y="778419"/>
                      <a:pt x="1001916" y="669754"/>
                      <a:pt x="957633" y="598011"/>
                    </a:cubicBezTo>
                    <a:cubicBezTo>
                      <a:pt x="925802" y="546442"/>
                      <a:pt x="796331" y="552972"/>
                      <a:pt x="781756" y="546191"/>
                    </a:cubicBezTo>
                    <a:cubicBezTo>
                      <a:pt x="711003" y="525674"/>
                      <a:pt x="723074" y="475686"/>
                      <a:pt x="750963" y="432325"/>
                    </a:cubicBezTo>
                    <a:lnTo>
                      <a:pt x="1227530" y="142100"/>
                    </a:lnTo>
                    <a:lnTo>
                      <a:pt x="1329496" y="278210"/>
                    </a:lnTo>
                    <a:cubicBezTo>
                      <a:pt x="1374388" y="291800"/>
                      <a:pt x="1418346" y="286332"/>
                      <a:pt x="1421125" y="218446"/>
                    </a:cubicBezTo>
                    <a:cubicBezTo>
                      <a:pt x="1424227" y="202673"/>
                      <a:pt x="1386944" y="78514"/>
                      <a:pt x="1429411" y="35281"/>
                    </a:cubicBezTo>
                    <a:cubicBezTo>
                      <a:pt x="1458952" y="5209"/>
                      <a:pt x="1502845" y="-5171"/>
                      <a:pt x="1549931" y="2358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C000"/>
                  </a:gs>
                  <a:gs pos="100000">
                    <a:schemeClr val="accent6">
                      <a:lumMod val="75000"/>
                    </a:schemeClr>
                  </a:gs>
                </a:gsLst>
                <a:lin ang="13800000" scaled="0"/>
              </a:gradFill>
              <a:ln>
                <a:noFill/>
              </a:ln>
              <a:effectLst/>
              <a:sp3d extrusionH="317500" prstMaterial="metal"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6" name="Oval 13">
                <a:extLst>
                  <a:ext uri="{FF2B5EF4-FFF2-40B4-BE49-F238E27FC236}">
                    <a16:creationId xmlns:a16="http://schemas.microsoft.com/office/drawing/2014/main" id="{A10AE5E3-6F71-FB80-4441-3C5927A6D6A5}"/>
                  </a:ext>
                </a:extLst>
              </p:cNvPr>
              <p:cNvSpPr/>
              <p:nvPr/>
            </p:nvSpPr>
            <p:spPr>
              <a:xfrm>
                <a:off x="1953416" y="3460377"/>
                <a:ext cx="1879291" cy="1355252"/>
              </a:xfrm>
              <a:custGeom>
                <a:avLst/>
                <a:gdLst/>
                <a:ahLst/>
                <a:cxnLst/>
                <a:rect l="l" t="t" r="r" b="b"/>
                <a:pathLst>
                  <a:path w="1879291" h="1355252">
                    <a:moveTo>
                      <a:pt x="0" y="0"/>
                    </a:moveTo>
                    <a:lnTo>
                      <a:pt x="592580" y="440"/>
                    </a:lnTo>
                    <a:cubicBezTo>
                      <a:pt x="636485" y="23363"/>
                      <a:pt x="663214" y="64032"/>
                      <a:pt x="622399" y="114305"/>
                    </a:cubicBezTo>
                    <a:cubicBezTo>
                      <a:pt x="592253" y="152967"/>
                      <a:pt x="499958" y="190177"/>
                      <a:pt x="499958" y="250778"/>
                    </a:cubicBezTo>
                    <a:cubicBezTo>
                      <a:pt x="499958" y="335087"/>
                      <a:pt x="596116" y="403433"/>
                      <a:pt x="714733" y="403433"/>
                    </a:cubicBezTo>
                    <a:cubicBezTo>
                      <a:pt x="833350" y="403433"/>
                      <a:pt x="929508" y="335087"/>
                      <a:pt x="929508" y="250778"/>
                    </a:cubicBezTo>
                    <a:cubicBezTo>
                      <a:pt x="929508" y="190177"/>
                      <a:pt x="815905" y="127729"/>
                      <a:pt x="807064" y="114303"/>
                    </a:cubicBezTo>
                    <a:cubicBezTo>
                      <a:pt x="757260" y="59270"/>
                      <a:pt x="794717" y="22939"/>
                      <a:pt x="841661" y="624"/>
                    </a:cubicBezTo>
                    <a:lnTo>
                      <a:pt x="1427221" y="1059"/>
                    </a:lnTo>
                    <a:cubicBezTo>
                      <a:pt x="1427945" y="66263"/>
                      <a:pt x="1435167" y="130104"/>
                      <a:pt x="1447648" y="192141"/>
                    </a:cubicBezTo>
                    <a:cubicBezTo>
                      <a:pt x="1481255" y="231492"/>
                      <a:pt x="1525841" y="257802"/>
                      <a:pt x="1565948" y="195706"/>
                    </a:cubicBezTo>
                    <a:cubicBezTo>
                      <a:pt x="1576628" y="183692"/>
                      <a:pt x="1607551" y="57799"/>
                      <a:pt x="1666088" y="42116"/>
                    </a:cubicBezTo>
                    <a:cubicBezTo>
                      <a:pt x="1747525" y="20299"/>
                      <a:pt x="1838426" y="95494"/>
                      <a:pt x="1869122" y="210071"/>
                    </a:cubicBezTo>
                    <a:cubicBezTo>
                      <a:pt x="1899818" y="324648"/>
                      <a:pt x="1858684" y="435217"/>
                      <a:pt x="1777247" y="457034"/>
                    </a:cubicBezTo>
                    <a:cubicBezTo>
                      <a:pt x="1718710" y="472717"/>
                      <a:pt x="1658884" y="393194"/>
                      <a:pt x="1613738" y="374080"/>
                    </a:cubicBezTo>
                    <a:cubicBezTo>
                      <a:pt x="1559889" y="350022"/>
                      <a:pt x="1528235" y="378024"/>
                      <a:pt x="1515898" y="420219"/>
                    </a:cubicBezTo>
                    <a:cubicBezTo>
                      <a:pt x="1543317" y="486580"/>
                      <a:pt x="1576577" y="549909"/>
                      <a:pt x="1616719" y="608416"/>
                    </a:cubicBezTo>
                    <a:lnTo>
                      <a:pt x="1136378" y="900858"/>
                    </a:lnTo>
                    <a:cubicBezTo>
                      <a:pt x="1109993" y="943008"/>
                      <a:pt x="1100837" y="990516"/>
                      <a:pt x="1169355" y="1010385"/>
                    </a:cubicBezTo>
                    <a:cubicBezTo>
                      <a:pt x="1183930" y="1017166"/>
                      <a:pt x="1313401" y="1010636"/>
                      <a:pt x="1345232" y="1062205"/>
                    </a:cubicBezTo>
                    <a:cubicBezTo>
                      <a:pt x="1389515" y="1133948"/>
                      <a:pt x="1343588" y="1242613"/>
                      <a:pt x="1242651" y="1304916"/>
                    </a:cubicBezTo>
                    <a:cubicBezTo>
                      <a:pt x="1141714" y="1367220"/>
                      <a:pt x="1023990" y="1359568"/>
                      <a:pt x="979707" y="1287825"/>
                    </a:cubicBezTo>
                    <a:cubicBezTo>
                      <a:pt x="947876" y="1236257"/>
                      <a:pt x="1006870" y="1156115"/>
                      <a:pt x="1012216" y="1107382"/>
                    </a:cubicBezTo>
                    <a:cubicBezTo>
                      <a:pt x="1020357" y="1044581"/>
                      <a:pt x="978356" y="1023525"/>
                      <a:pt x="930269" y="1026341"/>
                    </a:cubicBezTo>
                    <a:lnTo>
                      <a:pt x="390028" y="1355252"/>
                    </a:lnTo>
                    <a:cubicBezTo>
                      <a:pt x="149302" y="965564"/>
                      <a:pt x="1664" y="491075"/>
                      <a:pt x="0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CCCC00"/>
                  </a:gs>
                  <a:gs pos="100000">
                    <a:srgbClr val="CC9900"/>
                  </a:gs>
                </a:gsLst>
                <a:lin ang="15600000" scaled="0"/>
              </a:gradFill>
              <a:ln>
                <a:noFill/>
              </a:ln>
              <a:effectLst/>
              <a:sp3d extrusionH="317500" prstMaterial="metal"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7" name="Oval 10">
                <a:extLst>
                  <a:ext uri="{FF2B5EF4-FFF2-40B4-BE49-F238E27FC236}">
                    <a16:creationId xmlns:a16="http://schemas.microsoft.com/office/drawing/2014/main" id="{8FC27215-1482-F83B-BBB7-CF855CDB431C}"/>
                  </a:ext>
                </a:extLst>
              </p:cNvPr>
              <p:cNvSpPr/>
              <p:nvPr/>
            </p:nvSpPr>
            <p:spPr>
              <a:xfrm>
                <a:off x="1953037" y="2151079"/>
                <a:ext cx="1866984" cy="1712731"/>
              </a:xfrm>
              <a:custGeom>
                <a:avLst/>
                <a:gdLst/>
                <a:ahLst/>
                <a:cxnLst/>
                <a:rect l="l" t="t" r="r" b="b"/>
                <a:pathLst>
                  <a:path w="1866984" h="1712731">
                    <a:moveTo>
                      <a:pt x="350018" y="0"/>
                    </a:moveTo>
                    <a:lnTo>
                      <a:pt x="885562" y="310076"/>
                    </a:lnTo>
                    <a:cubicBezTo>
                      <a:pt x="911580" y="350915"/>
                      <a:pt x="913791" y="398155"/>
                      <a:pt x="854669" y="421578"/>
                    </a:cubicBezTo>
                    <a:cubicBezTo>
                      <a:pt x="809455" y="440529"/>
                      <a:pt x="710761" y="427784"/>
                      <a:pt x="681089" y="480625"/>
                    </a:cubicBezTo>
                    <a:cubicBezTo>
                      <a:pt x="639810" y="554137"/>
                      <a:pt x="690190" y="660811"/>
                      <a:pt x="793616" y="718888"/>
                    </a:cubicBezTo>
                    <a:cubicBezTo>
                      <a:pt x="897043" y="776965"/>
                      <a:pt x="1014350" y="764453"/>
                      <a:pt x="1055629" y="690941"/>
                    </a:cubicBezTo>
                    <a:cubicBezTo>
                      <a:pt x="1085301" y="638100"/>
                      <a:pt x="1016822" y="528027"/>
                      <a:pt x="1015687" y="511992"/>
                    </a:cubicBezTo>
                    <a:cubicBezTo>
                      <a:pt x="1000119" y="443629"/>
                      <a:pt x="1044273" y="427941"/>
                      <a:pt x="1092949" y="430152"/>
                    </a:cubicBezTo>
                    <a:lnTo>
                      <a:pt x="1572998" y="708097"/>
                    </a:lnTo>
                    <a:lnTo>
                      <a:pt x="1502912" y="856601"/>
                    </a:lnTo>
                    <a:cubicBezTo>
                      <a:pt x="1510181" y="911839"/>
                      <a:pt x="1532408" y="967621"/>
                      <a:pt x="1604395" y="933717"/>
                    </a:cubicBezTo>
                    <a:cubicBezTo>
                      <a:pt x="1619813" y="929168"/>
                      <a:pt x="1712628" y="838664"/>
                      <a:pt x="1770604" y="856307"/>
                    </a:cubicBezTo>
                    <a:cubicBezTo>
                      <a:pt x="1851262" y="880850"/>
                      <a:pt x="1888654" y="992740"/>
                      <a:pt x="1854122" y="1106220"/>
                    </a:cubicBezTo>
                    <a:cubicBezTo>
                      <a:pt x="1819591" y="1219699"/>
                      <a:pt x="1726212" y="1291795"/>
                      <a:pt x="1645555" y="1267252"/>
                    </a:cubicBezTo>
                    <a:cubicBezTo>
                      <a:pt x="1587578" y="1249609"/>
                      <a:pt x="1578849" y="1150479"/>
                      <a:pt x="1550637" y="1110384"/>
                    </a:cubicBezTo>
                    <a:cubicBezTo>
                      <a:pt x="1516491" y="1059767"/>
                      <a:pt x="1473032" y="1069085"/>
                      <a:pt x="1439581" y="1100637"/>
                    </a:cubicBezTo>
                    <a:cubicBezTo>
                      <a:pt x="1430242" y="1157474"/>
                      <a:pt x="1425896" y="1215783"/>
                      <a:pt x="1425896" y="1275107"/>
                    </a:cubicBezTo>
                    <a:cubicBezTo>
                      <a:pt x="1425896" y="1287357"/>
                      <a:pt x="1426081" y="1299565"/>
                      <a:pt x="1427663" y="1311688"/>
                    </a:cubicBezTo>
                    <a:lnTo>
                      <a:pt x="837030" y="1313004"/>
                    </a:lnTo>
                    <a:cubicBezTo>
                      <a:pt x="792380" y="1335019"/>
                      <a:pt x="759527" y="1370654"/>
                      <a:pt x="807442" y="1423601"/>
                    </a:cubicBezTo>
                    <a:cubicBezTo>
                      <a:pt x="816283" y="1437027"/>
                      <a:pt x="929886" y="1499475"/>
                      <a:pt x="929886" y="1560076"/>
                    </a:cubicBezTo>
                    <a:cubicBezTo>
                      <a:pt x="929886" y="1644385"/>
                      <a:pt x="833728" y="1712731"/>
                      <a:pt x="715111" y="1712731"/>
                    </a:cubicBezTo>
                    <a:cubicBezTo>
                      <a:pt x="596494" y="1712731"/>
                      <a:pt x="500336" y="1644385"/>
                      <a:pt x="500336" y="1560076"/>
                    </a:cubicBezTo>
                    <a:cubicBezTo>
                      <a:pt x="500336" y="1499475"/>
                      <a:pt x="592631" y="1462265"/>
                      <a:pt x="622777" y="1423603"/>
                    </a:cubicBezTo>
                    <a:cubicBezTo>
                      <a:pt x="661746" y="1375604"/>
                      <a:pt x="639143" y="1336360"/>
                      <a:pt x="598369" y="1313535"/>
                    </a:cubicBezTo>
                    <a:lnTo>
                      <a:pt x="834" y="1314866"/>
                    </a:lnTo>
                    <a:cubicBezTo>
                      <a:pt x="17" y="1309365"/>
                      <a:pt x="0" y="1303855"/>
                      <a:pt x="0" y="1298341"/>
                    </a:cubicBezTo>
                    <a:cubicBezTo>
                      <a:pt x="0" y="828307"/>
                      <a:pt x="130327" y="379608"/>
                      <a:pt x="350018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4F7600"/>
                  </a:gs>
                  <a:gs pos="100000">
                    <a:srgbClr val="99CC00"/>
                  </a:gs>
                </a:gsLst>
                <a:lin ang="6600000" scaled="0"/>
              </a:gradFill>
              <a:ln>
                <a:noFill/>
              </a:ln>
              <a:effectLst/>
              <a:sp3d extrusionH="317500" prstMaterial="metal"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8" name="Oval 7">
                <a:extLst>
                  <a:ext uri="{FF2B5EF4-FFF2-40B4-BE49-F238E27FC236}">
                    <a16:creationId xmlns:a16="http://schemas.microsoft.com/office/drawing/2014/main" id="{BF159E16-832A-75AE-B17C-644654BF6239}"/>
                  </a:ext>
                </a:extLst>
              </p:cNvPr>
              <p:cNvSpPr/>
              <p:nvPr/>
            </p:nvSpPr>
            <p:spPr>
              <a:xfrm>
                <a:off x="2299884" y="1183820"/>
                <a:ext cx="1777839" cy="1779568"/>
              </a:xfrm>
              <a:custGeom>
                <a:avLst/>
                <a:gdLst>
                  <a:gd name="connsiteX0" fmla="*/ 1522817 w 1777839"/>
                  <a:gd name="connsiteY0" fmla="*/ 1268723 h 1779568"/>
                  <a:gd name="connsiteX1" fmla="*/ 1522817 w 1777839"/>
                  <a:gd name="connsiteY1" fmla="*/ 1268724 h 1779568"/>
                  <a:gd name="connsiteX2" fmla="*/ 1522817 w 1777839"/>
                  <a:gd name="connsiteY2" fmla="*/ 1268723 h 1779568"/>
                  <a:gd name="connsiteX3" fmla="*/ 976941 w 1777839"/>
                  <a:gd name="connsiteY3" fmla="*/ 0 h 1779568"/>
                  <a:gd name="connsiteX4" fmla="*/ 1268055 w 1777839"/>
                  <a:gd name="connsiteY4" fmla="*/ 516721 h 1779568"/>
                  <a:gd name="connsiteX5" fmla="*/ 1184453 w 1777839"/>
                  <a:gd name="connsiteY5" fmla="*/ 602161 h 1779568"/>
                  <a:gd name="connsiteX6" fmla="*/ 1004907 w 1777839"/>
                  <a:gd name="connsiteY6" fmla="*/ 565011 h 1779568"/>
                  <a:gd name="connsiteX7" fmla="*/ 981043 w 1777839"/>
                  <a:gd name="connsiteY7" fmla="*/ 827427 h 1779568"/>
                  <a:gd name="connsiteX8" fmla="*/ 1221029 w 1777839"/>
                  <a:gd name="connsiteY8" fmla="*/ 936231 h 1779568"/>
                  <a:gd name="connsiteX9" fmla="*/ 1277366 w 1777839"/>
                  <a:gd name="connsiteY9" fmla="*/ 761749 h 1779568"/>
                  <a:gd name="connsiteX10" fmla="*/ 1389731 w 1777839"/>
                  <a:gd name="connsiteY10" fmla="*/ 732691 h 1779568"/>
                  <a:gd name="connsiteX11" fmla="*/ 1664106 w 1777839"/>
                  <a:gd name="connsiteY11" fmla="*/ 1219699 h 1779568"/>
                  <a:gd name="connsiteX12" fmla="*/ 1497110 w 1777839"/>
                  <a:gd name="connsiteY12" fmla="*/ 1341885 h 1779568"/>
                  <a:gd name="connsiteX13" fmla="*/ 1507271 w 1777839"/>
                  <a:gd name="connsiteY13" fmla="*/ 1305494 h 1779568"/>
                  <a:gd name="connsiteX14" fmla="*/ 1558303 w 1777839"/>
                  <a:gd name="connsiteY14" fmla="*/ 1430877 h 1779568"/>
                  <a:gd name="connsiteX15" fmla="*/ 1741547 w 1777839"/>
                  <a:gd name="connsiteY15" fmla="*/ 1437158 h 1779568"/>
                  <a:gd name="connsiteX16" fmla="*/ 1702794 w 1777839"/>
                  <a:gd name="connsiteY16" fmla="*/ 1697792 h 1779568"/>
                  <a:gd name="connsiteX17" fmla="*/ 1443906 w 1777839"/>
                  <a:gd name="connsiteY17" fmla="*/ 1746872 h 1779568"/>
                  <a:gd name="connsiteX18" fmla="*/ 1430347 w 1777839"/>
                  <a:gd name="connsiteY18" fmla="*/ 1564026 h 1779568"/>
                  <a:gd name="connsiteX19" fmla="*/ 1340232 w 1777839"/>
                  <a:gd name="connsiteY19" fmla="*/ 1504151 h 1779568"/>
                  <a:gd name="connsiteX20" fmla="*/ 1224574 w 1777839"/>
                  <a:gd name="connsiteY20" fmla="*/ 1678700 h 1779568"/>
                  <a:gd name="connsiteX21" fmla="*/ 739532 w 1777839"/>
                  <a:gd name="connsiteY21" fmla="*/ 1397672 h 1779568"/>
                  <a:gd name="connsiteX22" fmla="*/ 668841 w 1777839"/>
                  <a:gd name="connsiteY22" fmla="*/ 1479251 h 1779568"/>
                  <a:gd name="connsiteX23" fmla="*/ 708783 w 1777839"/>
                  <a:gd name="connsiteY23" fmla="*/ 1658200 h 1779568"/>
                  <a:gd name="connsiteX24" fmla="*/ 446770 w 1777839"/>
                  <a:gd name="connsiteY24" fmla="*/ 1686147 h 1779568"/>
                  <a:gd name="connsiteX25" fmla="*/ 334243 w 1777839"/>
                  <a:gd name="connsiteY25" fmla="*/ 1447884 h 1779568"/>
                  <a:gd name="connsiteX26" fmla="*/ 507823 w 1777839"/>
                  <a:gd name="connsiteY26" fmla="*/ 1388837 h 1779568"/>
                  <a:gd name="connsiteX27" fmla="*/ 541364 w 1777839"/>
                  <a:gd name="connsiteY27" fmla="*/ 1282857 h 1779568"/>
                  <a:gd name="connsiteX28" fmla="*/ 0 w 1777839"/>
                  <a:gd name="connsiteY28" fmla="*/ 969197 h 1779568"/>
                  <a:gd name="connsiteX29" fmla="*/ 976941 w 1777839"/>
                  <a:gd name="connsiteY29" fmla="*/ 0 h 1779568"/>
                  <a:gd name="connsiteX0" fmla="*/ 976941 w 1777839"/>
                  <a:gd name="connsiteY0" fmla="*/ 0 h 1779568"/>
                  <a:gd name="connsiteX1" fmla="*/ 1268055 w 1777839"/>
                  <a:gd name="connsiteY1" fmla="*/ 516721 h 1779568"/>
                  <a:gd name="connsiteX2" fmla="*/ 1184453 w 1777839"/>
                  <a:gd name="connsiteY2" fmla="*/ 602161 h 1779568"/>
                  <a:gd name="connsiteX3" fmla="*/ 1004907 w 1777839"/>
                  <a:gd name="connsiteY3" fmla="*/ 565011 h 1779568"/>
                  <a:gd name="connsiteX4" fmla="*/ 981043 w 1777839"/>
                  <a:gd name="connsiteY4" fmla="*/ 827427 h 1779568"/>
                  <a:gd name="connsiteX5" fmla="*/ 1221029 w 1777839"/>
                  <a:gd name="connsiteY5" fmla="*/ 936231 h 1779568"/>
                  <a:gd name="connsiteX6" fmla="*/ 1277366 w 1777839"/>
                  <a:gd name="connsiteY6" fmla="*/ 761749 h 1779568"/>
                  <a:gd name="connsiteX7" fmla="*/ 1389731 w 1777839"/>
                  <a:gd name="connsiteY7" fmla="*/ 732691 h 1779568"/>
                  <a:gd name="connsiteX8" fmla="*/ 1664106 w 1777839"/>
                  <a:gd name="connsiteY8" fmla="*/ 1219699 h 1779568"/>
                  <a:gd name="connsiteX9" fmla="*/ 1497110 w 1777839"/>
                  <a:gd name="connsiteY9" fmla="*/ 1341885 h 1779568"/>
                  <a:gd name="connsiteX10" fmla="*/ 1507271 w 1777839"/>
                  <a:gd name="connsiteY10" fmla="*/ 1305494 h 1779568"/>
                  <a:gd name="connsiteX11" fmla="*/ 1558303 w 1777839"/>
                  <a:gd name="connsiteY11" fmla="*/ 1430877 h 1779568"/>
                  <a:gd name="connsiteX12" fmla="*/ 1741547 w 1777839"/>
                  <a:gd name="connsiteY12" fmla="*/ 1437158 h 1779568"/>
                  <a:gd name="connsiteX13" fmla="*/ 1702794 w 1777839"/>
                  <a:gd name="connsiteY13" fmla="*/ 1697792 h 1779568"/>
                  <a:gd name="connsiteX14" fmla="*/ 1443906 w 1777839"/>
                  <a:gd name="connsiteY14" fmla="*/ 1746872 h 1779568"/>
                  <a:gd name="connsiteX15" fmla="*/ 1430347 w 1777839"/>
                  <a:gd name="connsiteY15" fmla="*/ 1564026 h 1779568"/>
                  <a:gd name="connsiteX16" fmla="*/ 1340232 w 1777839"/>
                  <a:gd name="connsiteY16" fmla="*/ 1504151 h 1779568"/>
                  <a:gd name="connsiteX17" fmla="*/ 1224574 w 1777839"/>
                  <a:gd name="connsiteY17" fmla="*/ 1678700 h 1779568"/>
                  <a:gd name="connsiteX18" fmla="*/ 739532 w 1777839"/>
                  <a:gd name="connsiteY18" fmla="*/ 1397672 h 1779568"/>
                  <a:gd name="connsiteX19" fmla="*/ 668841 w 1777839"/>
                  <a:gd name="connsiteY19" fmla="*/ 1479251 h 1779568"/>
                  <a:gd name="connsiteX20" fmla="*/ 708783 w 1777839"/>
                  <a:gd name="connsiteY20" fmla="*/ 1658200 h 1779568"/>
                  <a:gd name="connsiteX21" fmla="*/ 446770 w 1777839"/>
                  <a:gd name="connsiteY21" fmla="*/ 1686147 h 1779568"/>
                  <a:gd name="connsiteX22" fmla="*/ 334243 w 1777839"/>
                  <a:gd name="connsiteY22" fmla="*/ 1447884 h 1779568"/>
                  <a:gd name="connsiteX23" fmla="*/ 507823 w 1777839"/>
                  <a:gd name="connsiteY23" fmla="*/ 1388837 h 1779568"/>
                  <a:gd name="connsiteX24" fmla="*/ 541364 w 1777839"/>
                  <a:gd name="connsiteY24" fmla="*/ 1282857 h 1779568"/>
                  <a:gd name="connsiteX25" fmla="*/ 0 w 1777839"/>
                  <a:gd name="connsiteY25" fmla="*/ 969197 h 1779568"/>
                  <a:gd name="connsiteX26" fmla="*/ 976941 w 1777839"/>
                  <a:gd name="connsiteY26" fmla="*/ 0 h 1779568"/>
                  <a:gd name="connsiteX0" fmla="*/ 976941 w 1777839"/>
                  <a:gd name="connsiteY0" fmla="*/ 0 h 1779568"/>
                  <a:gd name="connsiteX1" fmla="*/ 1268055 w 1777839"/>
                  <a:gd name="connsiteY1" fmla="*/ 516721 h 1779568"/>
                  <a:gd name="connsiteX2" fmla="*/ 1184453 w 1777839"/>
                  <a:gd name="connsiteY2" fmla="*/ 602161 h 1779568"/>
                  <a:gd name="connsiteX3" fmla="*/ 1004907 w 1777839"/>
                  <a:gd name="connsiteY3" fmla="*/ 565011 h 1779568"/>
                  <a:gd name="connsiteX4" fmla="*/ 981043 w 1777839"/>
                  <a:gd name="connsiteY4" fmla="*/ 827427 h 1779568"/>
                  <a:gd name="connsiteX5" fmla="*/ 1221029 w 1777839"/>
                  <a:gd name="connsiteY5" fmla="*/ 936231 h 1779568"/>
                  <a:gd name="connsiteX6" fmla="*/ 1277366 w 1777839"/>
                  <a:gd name="connsiteY6" fmla="*/ 761749 h 1779568"/>
                  <a:gd name="connsiteX7" fmla="*/ 1389731 w 1777839"/>
                  <a:gd name="connsiteY7" fmla="*/ 732691 h 1779568"/>
                  <a:gd name="connsiteX8" fmla="*/ 1664106 w 1777839"/>
                  <a:gd name="connsiteY8" fmla="*/ 1219699 h 1779568"/>
                  <a:gd name="connsiteX9" fmla="*/ 1497110 w 1777839"/>
                  <a:gd name="connsiteY9" fmla="*/ 1341885 h 1779568"/>
                  <a:gd name="connsiteX10" fmla="*/ 1558303 w 1777839"/>
                  <a:gd name="connsiteY10" fmla="*/ 1430877 h 1779568"/>
                  <a:gd name="connsiteX11" fmla="*/ 1741547 w 1777839"/>
                  <a:gd name="connsiteY11" fmla="*/ 1437158 h 1779568"/>
                  <a:gd name="connsiteX12" fmla="*/ 1702794 w 1777839"/>
                  <a:gd name="connsiteY12" fmla="*/ 1697792 h 1779568"/>
                  <a:gd name="connsiteX13" fmla="*/ 1443906 w 1777839"/>
                  <a:gd name="connsiteY13" fmla="*/ 1746872 h 1779568"/>
                  <a:gd name="connsiteX14" fmla="*/ 1430347 w 1777839"/>
                  <a:gd name="connsiteY14" fmla="*/ 1564026 h 1779568"/>
                  <a:gd name="connsiteX15" fmla="*/ 1340232 w 1777839"/>
                  <a:gd name="connsiteY15" fmla="*/ 1504151 h 1779568"/>
                  <a:gd name="connsiteX16" fmla="*/ 1224574 w 1777839"/>
                  <a:gd name="connsiteY16" fmla="*/ 1678700 h 1779568"/>
                  <a:gd name="connsiteX17" fmla="*/ 739532 w 1777839"/>
                  <a:gd name="connsiteY17" fmla="*/ 1397672 h 1779568"/>
                  <a:gd name="connsiteX18" fmla="*/ 668841 w 1777839"/>
                  <a:gd name="connsiteY18" fmla="*/ 1479251 h 1779568"/>
                  <a:gd name="connsiteX19" fmla="*/ 708783 w 1777839"/>
                  <a:gd name="connsiteY19" fmla="*/ 1658200 h 1779568"/>
                  <a:gd name="connsiteX20" fmla="*/ 446770 w 1777839"/>
                  <a:gd name="connsiteY20" fmla="*/ 1686147 h 1779568"/>
                  <a:gd name="connsiteX21" fmla="*/ 334243 w 1777839"/>
                  <a:gd name="connsiteY21" fmla="*/ 1447884 h 1779568"/>
                  <a:gd name="connsiteX22" fmla="*/ 507823 w 1777839"/>
                  <a:gd name="connsiteY22" fmla="*/ 1388837 h 1779568"/>
                  <a:gd name="connsiteX23" fmla="*/ 541364 w 1777839"/>
                  <a:gd name="connsiteY23" fmla="*/ 1282857 h 1779568"/>
                  <a:gd name="connsiteX24" fmla="*/ 0 w 1777839"/>
                  <a:gd name="connsiteY24" fmla="*/ 969197 h 1779568"/>
                  <a:gd name="connsiteX25" fmla="*/ 976941 w 1777839"/>
                  <a:gd name="connsiteY25" fmla="*/ 0 h 17795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777839" h="1779568">
                    <a:moveTo>
                      <a:pt x="976941" y="0"/>
                    </a:moveTo>
                    <a:lnTo>
                      <a:pt x="1268055" y="516721"/>
                    </a:lnTo>
                    <a:cubicBezTo>
                      <a:pt x="1270822" y="567159"/>
                      <a:pt x="1249467" y="612300"/>
                      <a:pt x="1184453" y="602161"/>
                    </a:cubicBezTo>
                    <a:cubicBezTo>
                      <a:pt x="1135873" y="595561"/>
                      <a:pt x="1057279" y="534520"/>
                      <a:pt x="1004907" y="565011"/>
                    </a:cubicBezTo>
                    <a:cubicBezTo>
                      <a:pt x="932047" y="607430"/>
                      <a:pt x="921362" y="724917"/>
                      <a:pt x="981043" y="827427"/>
                    </a:cubicBezTo>
                    <a:cubicBezTo>
                      <a:pt x="1040724" y="929937"/>
                      <a:pt x="1148169" y="978650"/>
                      <a:pt x="1221029" y="936231"/>
                    </a:cubicBezTo>
                    <a:cubicBezTo>
                      <a:pt x="1273402" y="905740"/>
                      <a:pt x="1270211" y="776144"/>
                      <a:pt x="1277366" y="761749"/>
                    </a:cubicBezTo>
                    <a:cubicBezTo>
                      <a:pt x="1299329" y="692715"/>
                      <a:pt x="1347717" y="704482"/>
                      <a:pt x="1389731" y="732691"/>
                    </a:cubicBezTo>
                    <a:lnTo>
                      <a:pt x="1664106" y="1219699"/>
                    </a:lnTo>
                    <a:cubicBezTo>
                      <a:pt x="1604515" y="1255084"/>
                      <a:pt x="1548591" y="1295951"/>
                      <a:pt x="1497110" y="1341885"/>
                    </a:cubicBezTo>
                    <a:cubicBezTo>
                      <a:pt x="1479476" y="1377081"/>
                      <a:pt x="1517564" y="1414998"/>
                      <a:pt x="1558303" y="1430877"/>
                    </a:cubicBezTo>
                    <a:cubicBezTo>
                      <a:pt x="1574109" y="1433806"/>
                      <a:pt x="1697852" y="1395167"/>
                      <a:pt x="1741547" y="1437158"/>
                    </a:cubicBezTo>
                    <a:cubicBezTo>
                      <a:pt x="1802335" y="1495577"/>
                      <a:pt x="1784985" y="1612266"/>
                      <a:pt x="1702794" y="1697792"/>
                    </a:cubicBezTo>
                    <a:cubicBezTo>
                      <a:pt x="1620602" y="1783317"/>
                      <a:pt x="1504694" y="1805291"/>
                      <a:pt x="1443906" y="1746872"/>
                    </a:cubicBezTo>
                    <a:cubicBezTo>
                      <a:pt x="1400211" y="1704881"/>
                      <a:pt x="1437335" y="1612551"/>
                      <a:pt x="1430347" y="1564026"/>
                    </a:cubicBezTo>
                    <a:cubicBezTo>
                      <a:pt x="1423089" y="1505482"/>
                      <a:pt x="1382737" y="1492879"/>
                      <a:pt x="1340232" y="1504151"/>
                    </a:cubicBezTo>
                    <a:cubicBezTo>
                      <a:pt x="1296031" y="1558172"/>
                      <a:pt x="1256720" y="1616268"/>
                      <a:pt x="1224574" y="1678700"/>
                    </a:cubicBezTo>
                    <a:lnTo>
                      <a:pt x="739532" y="1397672"/>
                    </a:lnTo>
                    <a:cubicBezTo>
                      <a:pt x="693521" y="1396742"/>
                      <a:pt x="653983" y="1414008"/>
                      <a:pt x="668841" y="1479251"/>
                    </a:cubicBezTo>
                    <a:cubicBezTo>
                      <a:pt x="669976" y="1495286"/>
                      <a:pt x="738455" y="1605359"/>
                      <a:pt x="708783" y="1658200"/>
                    </a:cubicBezTo>
                    <a:cubicBezTo>
                      <a:pt x="667504" y="1731712"/>
                      <a:pt x="550197" y="1744224"/>
                      <a:pt x="446770" y="1686147"/>
                    </a:cubicBezTo>
                    <a:cubicBezTo>
                      <a:pt x="343344" y="1628070"/>
                      <a:pt x="292964" y="1521396"/>
                      <a:pt x="334243" y="1447884"/>
                    </a:cubicBezTo>
                    <a:cubicBezTo>
                      <a:pt x="363915" y="1395043"/>
                      <a:pt x="462609" y="1407788"/>
                      <a:pt x="507823" y="1388837"/>
                    </a:cubicBezTo>
                    <a:cubicBezTo>
                      <a:pt x="564404" y="1366421"/>
                      <a:pt x="564811" y="1322191"/>
                      <a:pt x="541364" y="1282857"/>
                    </a:cubicBezTo>
                    <a:lnTo>
                      <a:pt x="0" y="969197"/>
                    </a:lnTo>
                    <a:cubicBezTo>
                      <a:pt x="231768" y="564115"/>
                      <a:pt x="569591" y="227784"/>
                      <a:pt x="976941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AC00"/>
                  </a:gs>
                  <a:gs pos="100000">
                    <a:srgbClr val="005000"/>
                  </a:gs>
                </a:gsLst>
                <a:lin ang="18600000" scaled="0"/>
              </a:gradFill>
              <a:ln>
                <a:noFill/>
              </a:ln>
              <a:effectLst/>
              <a:sp3d extrusionH="317500" prstMaterial="metal"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29" name="Oval 1">
                <a:extLst>
                  <a:ext uri="{FF2B5EF4-FFF2-40B4-BE49-F238E27FC236}">
                    <a16:creationId xmlns:a16="http://schemas.microsoft.com/office/drawing/2014/main" id="{5303D828-E3F7-B47F-8201-71CF42842EE8}"/>
                  </a:ext>
                </a:extLst>
              </p:cNvPr>
              <p:cNvSpPr/>
              <p:nvPr/>
            </p:nvSpPr>
            <p:spPr>
              <a:xfrm>
                <a:off x="3242312" y="845234"/>
                <a:ext cx="1320606" cy="1831909"/>
              </a:xfrm>
              <a:custGeom>
                <a:avLst/>
                <a:gdLst/>
                <a:ahLst/>
                <a:cxnLst/>
                <a:rect l="l" t="t" r="r" b="b"/>
                <a:pathLst>
                  <a:path w="1320606" h="1831909">
                    <a:moveTo>
                      <a:pt x="1314526" y="0"/>
                    </a:moveTo>
                    <a:lnTo>
                      <a:pt x="1316635" y="30"/>
                    </a:lnTo>
                    <a:lnTo>
                      <a:pt x="1316649" y="570575"/>
                    </a:lnTo>
                    <a:cubicBezTo>
                      <a:pt x="1293815" y="611964"/>
                      <a:pt x="1254294" y="635337"/>
                      <a:pt x="1205858" y="596014"/>
                    </a:cubicBezTo>
                    <a:cubicBezTo>
                      <a:pt x="1167196" y="565868"/>
                      <a:pt x="1129986" y="473573"/>
                      <a:pt x="1069385" y="473573"/>
                    </a:cubicBezTo>
                    <a:cubicBezTo>
                      <a:pt x="985076" y="473573"/>
                      <a:pt x="916730" y="569731"/>
                      <a:pt x="916730" y="688348"/>
                    </a:cubicBezTo>
                    <a:cubicBezTo>
                      <a:pt x="916730" y="806965"/>
                      <a:pt x="985076" y="903123"/>
                      <a:pt x="1069385" y="903123"/>
                    </a:cubicBezTo>
                    <a:cubicBezTo>
                      <a:pt x="1129986" y="903123"/>
                      <a:pt x="1192434" y="789520"/>
                      <a:pt x="1205860" y="780679"/>
                    </a:cubicBezTo>
                    <a:cubicBezTo>
                      <a:pt x="1259550" y="732091"/>
                      <a:pt x="1295440" y="766556"/>
                      <a:pt x="1317552" y="812046"/>
                    </a:cubicBezTo>
                    <a:lnTo>
                      <a:pt x="1320606" y="1392431"/>
                    </a:lnTo>
                    <a:cubicBezTo>
                      <a:pt x="1257046" y="1392490"/>
                      <a:pt x="1194668" y="1397760"/>
                      <a:pt x="1134058" y="1409013"/>
                    </a:cubicBezTo>
                    <a:cubicBezTo>
                      <a:pt x="1097086" y="1440326"/>
                      <a:pt x="1075780" y="1481604"/>
                      <a:pt x="1133328" y="1521067"/>
                    </a:cubicBezTo>
                    <a:cubicBezTo>
                      <a:pt x="1145043" y="1532075"/>
                      <a:pt x="1270035" y="1566461"/>
                      <a:pt x="1284095" y="1625409"/>
                    </a:cubicBezTo>
                    <a:cubicBezTo>
                      <a:pt x="1303656" y="1707417"/>
                      <a:pt x="1225980" y="1796208"/>
                      <a:pt x="1110600" y="1823729"/>
                    </a:cubicBezTo>
                    <a:cubicBezTo>
                      <a:pt x="995219" y="1851250"/>
                      <a:pt x="885828" y="1807080"/>
                      <a:pt x="866267" y="1725072"/>
                    </a:cubicBezTo>
                    <a:cubicBezTo>
                      <a:pt x="852206" y="1666124"/>
                      <a:pt x="933350" y="1608515"/>
                      <a:pt x="953703" y="1563914"/>
                    </a:cubicBezTo>
                    <a:cubicBezTo>
                      <a:pt x="978294" y="1512716"/>
                      <a:pt x="954055" y="1480762"/>
                      <a:pt x="914701" y="1466592"/>
                    </a:cubicBezTo>
                    <a:cubicBezTo>
                      <a:pt x="846325" y="1491568"/>
                      <a:pt x="780909" y="1522666"/>
                      <a:pt x="719490" y="1559727"/>
                    </a:cubicBezTo>
                    <a:lnTo>
                      <a:pt x="441797" y="1068326"/>
                    </a:lnTo>
                    <a:cubicBezTo>
                      <a:pt x="401314" y="1042231"/>
                      <a:pt x="355987" y="1034168"/>
                      <a:pt x="334936" y="1100335"/>
                    </a:cubicBezTo>
                    <a:cubicBezTo>
                      <a:pt x="327781" y="1114730"/>
                      <a:pt x="330972" y="1244326"/>
                      <a:pt x="278599" y="1274817"/>
                    </a:cubicBezTo>
                    <a:cubicBezTo>
                      <a:pt x="205739" y="1317236"/>
                      <a:pt x="98294" y="1268523"/>
                      <a:pt x="38613" y="1166013"/>
                    </a:cubicBezTo>
                    <a:cubicBezTo>
                      <a:pt x="-21068" y="1063503"/>
                      <a:pt x="-10384" y="946016"/>
                      <a:pt x="62477" y="903597"/>
                    </a:cubicBezTo>
                    <a:cubicBezTo>
                      <a:pt x="114849" y="873106"/>
                      <a:pt x="193443" y="934147"/>
                      <a:pt x="242023" y="940747"/>
                    </a:cubicBezTo>
                    <a:cubicBezTo>
                      <a:pt x="304214" y="950446"/>
                      <a:pt x="326455" y="909561"/>
                      <a:pt x="325076" y="861779"/>
                    </a:cubicBezTo>
                    <a:lnTo>
                      <a:pt x="30447" y="340410"/>
                    </a:lnTo>
                    <a:cubicBezTo>
                      <a:pt x="408638" y="123129"/>
                      <a:pt x="847205" y="0"/>
                      <a:pt x="1314526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009999"/>
                  </a:gs>
                  <a:gs pos="100000">
                    <a:srgbClr val="006666"/>
                  </a:gs>
                </a:gsLst>
                <a:lin ang="0" scaled="0"/>
              </a:gradFill>
              <a:ln>
                <a:noFill/>
              </a:ln>
              <a:effectLst/>
              <a:sp3d extrusionH="317500" prstMaterial="metal"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0" name="Oval 14">
                <a:extLst>
                  <a:ext uri="{FF2B5EF4-FFF2-40B4-BE49-F238E27FC236}">
                    <a16:creationId xmlns:a16="http://schemas.microsoft.com/office/drawing/2014/main" id="{290CBF91-5E96-F23F-C20B-1B4D0D470C54}"/>
                  </a:ext>
                </a:extLst>
              </p:cNvPr>
              <p:cNvSpPr/>
              <p:nvPr/>
            </p:nvSpPr>
            <p:spPr>
              <a:xfrm>
                <a:off x="3378933" y="2237466"/>
                <a:ext cx="2377440" cy="2377440"/>
              </a:xfrm>
              <a:custGeom>
                <a:avLst/>
                <a:gdLst/>
                <a:ahLst/>
                <a:cxnLst/>
                <a:rect l="l" t="t" r="r" b="b"/>
                <a:pathLst>
                  <a:path w="2377440" h="2377440">
                    <a:moveTo>
                      <a:pt x="443767" y="215077"/>
                    </a:moveTo>
                    <a:lnTo>
                      <a:pt x="443767" y="215078"/>
                    </a:lnTo>
                    <a:lnTo>
                      <a:pt x="187861" y="481367"/>
                    </a:lnTo>
                    <a:close/>
                    <a:moveTo>
                      <a:pt x="1188720" y="0"/>
                    </a:moveTo>
                    <a:cubicBezTo>
                      <a:pt x="1258126" y="0"/>
                      <a:pt x="1326142" y="5948"/>
                      <a:pt x="1392143" y="18060"/>
                    </a:cubicBezTo>
                    <a:cubicBezTo>
                      <a:pt x="1423845" y="50907"/>
                      <a:pt x="1433448" y="93923"/>
                      <a:pt x="1383654" y="128660"/>
                    </a:cubicBezTo>
                    <a:cubicBezTo>
                      <a:pt x="1344005" y="157495"/>
                      <a:pt x="1245023" y="167774"/>
                      <a:pt x="1228290" y="226020"/>
                    </a:cubicBezTo>
                    <a:cubicBezTo>
                      <a:pt x="1205011" y="307051"/>
                      <a:pt x="1278559" y="399291"/>
                      <a:pt x="1392565" y="432043"/>
                    </a:cubicBezTo>
                    <a:cubicBezTo>
                      <a:pt x="1506571" y="464795"/>
                      <a:pt x="1617862" y="425657"/>
                      <a:pt x="1641141" y="344626"/>
                    </a:cubicBezTo>
                    <a:cubicBezTo>
                      <a:pt x="1657874" y="286380"/>
                      <a:pt x="1565930" y="194992"/>
                      <a:pt x="1561140" y="179647"/>
                    </a:cubicBezTo>
                    <a:cubicBezTo>
                      <a:pt x="1529668" y="115448"/>
                      <a:pt x="1571227" y="90287"/>
                      <a:pt x="1620295" y="81469"/>
                    </a:cubicBezTo>
                    <a:cubicBezTo>
                      <a:pt x="1750908" y="132665"/>
                      <a:pt x="1869880" y="206904"/>
                      <a:pt x="1972243" y="299553"/>
                    </a:cubicBezTo>
                    <a:cubicBezTo>
                      <a:pt x="1980411" y="340837"/>
                      <a:pt x="1965461" y="378327"/>
                      <a:pt x="1908625" y="383387"/>
                    </a:cubicBezTo>
                    <a:cubicBezTo>
                      <a:pt x="1859888" y="388695"/>
                      <a:pt x="1768895" y="348404"/>
                      <a:pt x="1725419" y="390622"/>
                    </a:cubicBezTo>
                    <a:cubicBezTo>
                      <a:pt x="1664936" y="449357"/>
                      <a:pt x="1682893" y="565954"/>
                      <a:pt x="1765528" y="651051"/>
                    </a:cubicBezTo>
                    <a:cubicBezTo>
                      <a:pt x="1848164" y="736148"/>
                      <a:pt x="1964184" y="757518"/>
                      <a:pt x="2024668" y="698784"/>
                    </a:cubicBezTo>
                    <a:cubicBezTo>
                      <a:pt x="2068144" y="656565"/>
                      <a:pt x="2033802" y="531561"/>
                      <a:pt x="2037275" y="515866"/>
                    </a:cubicBezTo>
                    <a:cubicBezTo>
                      <a:pt x="2041340" y="452938"/>
                      <a:pt x="2079598" y="444600"/>
                      <a:pt x="2120695" y="455845"/>
                    </a:cubicBezTo>
                    <a:cubicBezTo>
                      <a:pt x="2211976" y="566711"/>
                      <a:pt x="2280804" y="695994"/>
                      <a:pt x="2324302" y="836414"/>
                    </a:cubicBezTo>
                    <a:cubicBezTo>
                      <a:pt x="2309156" y="876647"/>
                      <a:pt x="2276101" y="901346"/>
                      <a:pt x="2224700" y="874509"/>
                    </a:cubicBezTo>
                    <a:cubicBezTo>
                      <a:pt x="2180804" y="852678"/>
                      <a:pt x="2125937" y="769657"/>
                      <a:pt x="2066552" y="781741"/>
                    </a:cubicBezTo>
                    <a:cubicBezTo>
                      <a:pt x="1983937" y="798553"/>
                      <a:pt x="1936138" y="906408"/>
                      <a:pt x="1959792" y="1022643"/>
                    </a:cubicBezTo>
                    <a:cubicBezTo>
                      <a:pt x="1983445" y="1138878"/>
                      <a:pt x="2069593" y="1219476"/>
                      <a:pt x="2152209" y="1202664"/>
                    </a:cubicBezTo>
                    <a:cubicBezTo>
                      <a:pt x="2211593" y="1190580"/>
                      <a:pt x="2250133" y="1066805"/>
                      <a:pt x="2261526" y="1055465"/>
                    </a:cubicBezTo>
                    <a:cubicBezTo>
                      <a:pt x="2301226" y="1001526"/>
                      <a:pt x="2340170" y="1020243"/>
                      <a:pt x="2369555" y="1055727"/>
                    </a:cubicBezTo>
                    <a:cubicBezTo>
                      <a:pt x="2374942" y="1099348"/>
                      <a:pt x="2377440" y="1143743"/>
                      <a:pt x="2377440" y="1188720"/>
                    </a:cubicBezTo>
                    <a:cubicBezTo>
                      <a:pt x="2377440" y="1263760"/>
                      <a:pt x="2370487" y="1337176"/>
                      <a:pt x="2357062" y="1408305"/>
                    </a:cubicBezTo>
                    <a:cubicBezTo>
                      <a:pt x="2321275" y="1448397"/>
                      <a:pt x="2270834" y="1468918"/>
                      <a:pt x="2231212" y="1412068"/>
                    </a:cubicBezTo>
                    <a:cubicBezTo>
                      <a:pt x="2202395" y="1372406"/>
                      <a:pt x="2192159" y="1273420"/>
                      <a:pt x="2133921" y="1256661"/>
                    </a:cubicBezTo>
                    <a:cubicBezTo>
                      <a:pt x="2052900" y="1233347"/>
                      <a:pt x="1960628" y="1306854"/>
                      <a:pt x="1927826" y="1420845"/>
                    </a:cubicBezTo>
                    <a:cubicBezTo>
                      <a:pt x="1895023" y="1534837"/>
                      <a:pt x="1934112" y="1646145"/>
                      <a:pt x="2015133" y="1669460"/>
                    </a:cubicBezTo>
                    <a:cubicBezTo>
                      <a:pt x="2073371" y="1686219"/>
                      <a:pt x="2164800" y="1594315"/>
                      <a:pt x="2180147" y="1589532"/>
                    </a:cubicBezTo>
                    <a:cubicBezTo>
                      <a:pt x="2247514" y="1556543"/>
                      <a:pt x="2271878" y="1603917"/>
                      <a:pt x="2280268" y="1655809"/>
                    </a:cubicBezTo>
                    <a:cubicBezTo>
                      <a:pt x="2232381" y="1769393"/>
                      <a:pt x="2165998" y="1873162"/>
                      <a:pt x="2085247" y="1964126"/>
                    </a:cubicBezTo>
                    <a:cubicBezTo>
                      <a:pt x="2044194" y="1973414"/>
                      <a:pt x="2006305" y="1959487"/>
                      <a:pt x="1999709" y="1902802"/>
                    </a:cubicBezTo>
                    <a:cubicBezTo>
                      <a:pt x="1993085" y="1854226"/>
                      <a:pt x="2030899" y="1762177"/>
                      <a:pt x="1987520" y="1719859"/>
                    </a:cubicBezTo>
                    <a:cubicBezTo>
                      <a:pt x="1927171" y="1660987"/>
                      <a:pt x="1811102" y="1682092"/>
                      <a:pt x="1728272" y="1766999"/>
                    </a:cubicBezTo>
                    <a:cubicBezTo>
                      <a:pt x="1645442" y="1851907"/>
                      <a:pt x="1627218" y="1968463"/>
                      <a:pt x="1687567" y="2027336"/>
                    </a:cubicBezTo>
                    <a:cubicBezTo>
                      <a:pt x="1730947" y="2069653"/>
                      <a:pt x="1854976" y="2031942"/>
                      <a:pt x="1870760" y="2034989"/>
                    </a:cubicBezTo>
                    <a:cubicBezTo>
                      <a:pt x="1930932" y="2037244"/>
                      <a:pt x="1942190" y="2072012"/>
                      <a:pt x="1934257" y="2111241"/>
                    </a:cubicBezTo>
                    <a:cubicBezTo>
                      <a:pt x="1833514" y="2195227"/>
                      <a:pt x="1717475" y="2260942"/>
                      <a:pt x="1591549" y="2305939"/>
                    </a:cubicBezTo>
                    <a:cubicBezTo>
                      <a:pt x="1548587" y="2293881"/>
                      <a:pt x="1519610" y="2262167"/>
                      <a:pt x="1543861" y="2207662"/>
                    </a:cubicBezTo>
                    <a:cubicBezTo>
                      <a:pt x="1562905" y="2162487"/>
                      <a:pt x="1642335" y="2102538"/>
                      <a:pt x="1626563" y="2044025"/>
                    </a:cubicBezTo>
                    <a:cubicBezTo>
                      <a:pt x="1604620" y="1962621"/>
                      <a:pt x="1493988" y="1921658"/>
                      <a:pt x="1379458" y="1952530"/>
                    </a:cubicBezTo>
                    <a:cubicBezTo>
                      <a:pt x="1264929" y="1983402"/>
                      <a:pt x="1189873" y="2074419"/>
                      <a:pt x="1211816" y="2155823"/>
                    </a:cubicBezTo>
                    <a:cubicBezTo>
                      <a:pt x="1227589" y="2214336"/>
                      <a:pt x="1353530" y="2245064"/>
                      <a:pt x="1365560" y="2255726"/>
                    </a:cubicBezTo>
                    <a:cubicBezTo>
                      <a:pt x="1420755" y="2291256"/>
                      <a:pt x="1406246" y="2330425"/>
                      <a:pt x="1373910" y="2361589"/>
                    </a:cubicBezTo>
                    <a:cubicBezTo>
                      <a:pt x="1313723" y="2372528"/>
                      <a:pt x="1251795" y="2377440"/>
                      <a:pt x="1188720" y="2377440"/>
                    </a:cubicBezTo>
                    <a:cubicBezTo>
                      <a:pt x="1117912" y="2377440"/>
                      <a:pt x="1048551" y="2371249"/>
                      <a:pt x="981203" y="2359205"/>
                    </a:cubicBezTo>
                    <a:cubicBezTo>
                      <a:pt x="956029" y="2327214"/>
                      <a:pt x="952717" y="2288318"/>
                      <a:pt x="999135" y="2257608"/>
                    </a:cubicBezTo>
                    <a:cubicBezTo>
                      <a:pt x="1039482" y="2229758"/>
                      <a:pt x="1138687" y="2221920"/>
                      <a:pt x="1156849" y="2164105"/>
                    </a:cubicBezTo>
                    <a:cubicBezTo>
                      <a:pt x="1182117" y="2083671"/>
                      <a:pt x="1110863" y="1989648"/>
                      <a:pt x="997698" y="1954098"/>
                    </a:cubicBezTo>
                    <a:cubicBezTo>
                      <a:pt x="884534" y="1918548"/>
                      <a:pt x="772313" y="1954933"/>
                      <a:pt x="747045" y="2035366"/>
                    </a:cubicBezTo>
                    <a:cubicBezTo>
                      <a:pt x="728882" y="2093182"/>
                      <a:pt x="818548" y="2186807"/>
                      <a:pt x="822958" y="2202265"/>
                    </a:cubicBezTo>
                    <a:cubicBezTo>
                      <a:pt x="852164" y="2265751"/>
                      <a:pt x="812544" y="2290238"/>
                      <a:pt x="764656" y="2298137"/>
                    </a:cubicBezTo>
                    <a:cubicBezTo>
                      <a:pt x="650824" y="2255084"/>
                      <a:pt x="545937" y="2193950"/>
                      <a:pt x="452982" y="2118405"/>
                    </a:cubicBezTo>
                    <a:cubicBezTo>
                      <a:pt x="444627" y="2078035"/>
                      <a:pt x="459116" y="2041258"/>
                      <a:pt x="514946" y="2034956"/>
                    </a:cubicBezTo>
                    <a:cubicBezTo>
                      <a:pt x="563545" y="2028500"/>
                      <a:pt x="655463" y="2066632"/>
                      <a:pt x="697930" y="2023400"/>
                    </a:cubicBezTo>
                    <a:cubicBezTo>
                      <a:pt x="757011" y="1963254"/>
                      <a:pt x="736307" y="1847113"/>
                      <a:pt x="651686" y="1763990"/>
                    </a:cubicBezTo>
                    <a:cubicBezTo>
                      <a:pt x="567065" y="1680868"/>
                      <a:pt x="450573" y="1662241"/>
                      <a:pt x="391492" y="1722386"/>
                    </a:cubicBezTo>
                    <a:cubicBezTo>
                      <a:pt x="349025" y="1765619"/>
                      <a:pt x="386308" y="1889778"/>
                      <a:pt x="383206" y="1905551"/>
                    </a:cubicBezTo>
                    <a:cubicBezTo>
                      <a:pt x="380427" y="1973437"/>
                      <a:pt x="336469" y="1978905"/>
                      <a:pt x="291577" y="1965315"/>
                    </a:cubicBezTo>
                    <a:cubicBezTo>
                      <a:pt x="207233" y="1870951"/>
                      <a:pt x="139451" y="1761896"/>
                      <a:pt x="90380" y="1643130"/>
                    </a:cubicBezTo>
                    <a:cubicBezTo>
                      <a:pt x="102717" y="1600935"/>
                      <a:pt x="134371" y="1572933"/>
                      <a:pt x="188220" y="1596991"/>
                    </a:cubicBezTo>
                    <a:cubicBezTo>
                      <a:pt x="233366" y="1616105"/>
                      <a:pt x="293192" y="1695628"/>
                      <a:pt x="351729" y="1679945"/>
                    </a:cubicBezTo>
                    <a:cubicBezTo>
                      <a:pt x="433166" y="1658128"/>
                      <a:pt x="474300" y="1547559"/>
                      <a:pt x="443604" y="1432982"/>
                    </a:cubicBezTo>
                    <a:cubicBezTo>
                      <a:pt x="412908" y="1318405"/>
                      <a:pt x="322007" y="1243210"/>
                      <a:pt x="240570" y="1265027"/>
                    </a:cubicBezTo>
                    <a:cubicBezTo>
                      <a:pt x="182033" y="1280710"/>
                      <a:pt x="151110" y="1406603"/>
                      <a:pt x="140430" y="1418617"/>
                    </a:cubicBezTo>
                    <a:cubicBezTo>
                      <a:pt x="100323" y="1480713"/>
                      <a:pt x="55737" y="1454403"/>
                      <a:pt x="22130" y="1415052"/>
                    </a:cubicBezTo>
                    <a:cubicBezTo>
                      <a:pt x="7404" y="1341859"/>
                      <a:pt x="0" y="1266154"/>
                      <a:pt x="0" y="1188720"/>
                    </a:cubicBezTo>
                    <a:cubicBezTo>
                      <a:pt x="0" y="1129396"/>
                      <a:pt x="4346" y="1071087"/>
                      <a:pt x="13685" y="1014250"/>
                    </a:cubicBezTo>
                    <a:cubicBezTo>
                      <a:pt x="47136" y="982698"/>
                      <a:pt x="90595" y="973380"/>
                      <a:pt x="124741" y="1023997"/>
                    </a:cubicBezTo>
                    <a:cubicBezTo>
                      <a:pt x="152953" y="1064092"/>
                      <a:pt x="161682" y="1163222"/>
                      <a:pt x="219659" y="1180865"/>
                    </a:cubicBezTo>
                    <a:cubicBezTo>
                      <a:pt x="300316" y="1205408"/>
                      <a:pt x="393695" y="1133312"/>
                      <a:pt x="428226" y="1019833"/>
                    </a:cubicBezTo>
                    <a:cubicBezTo>
                      <a:pt x="462758" y="906353"/>
                      <a:pt x="425366" y="794463"/>
                      <a:pt x="344708" y="769920"/>
                    </a:cubicBezTo>
                    <a:cubicBezTo>
                      <a:pt x="286732" y="752277"/>
                      <a:pt x="193917" y="842781"/>
                      <a:pt x="178499" y="847330"/>
                    </a:cubicBezTo>
                    <a:cubicBezTo>
                      <a:pt x="106512" y="881234"/>
                      <a:pt x="84285" y="825452"/>
                      <a:pt x="77016" y="770214"/>
                    </a:cubicBezTo>
                    <a:cubicBezTo>
                      <a:pt x="120764" y="653241"/>
                      <a:pt x="183403" y="545564"/>
                      <a:pt x="261182" y="450505"/>
                    </a:cubicBezTo>
                    <a:cubicBezTo>
                      <a:pt x="303687" y="439233"/>
                      <a:pt x="344039" y="451836"/>
                      <a:pt x="351297" y="510380"/>
                    </a:cubicBezTo>
                    <a:cubicBezTo>
                      <a:pt x="358285" y="558905"/>
                      <a:pt x="321161" y="651235"/>
                      <a:pt x="364856" y="693226"/>
                    </a:cubicBezTo>
                    <a:cubicBezTo>
                      <a:pt x="425644" y="751645"/>
                      <a:pt x="541552" y="729671"/>
                      <a:pt x="623744" y="644146"/>
                    </a:cubicBezTo>
                    <a:cubicBezTo>
                      <a:pt x="705935" y="558620"/>
                      <a:pt x="723285" y="441931"/>
                      <a:pt x="662497" y="383512"/>
                    </a:cubicBezTo>
                    <a:cubicBezTo>
                      <a:pt x="618802" y="341521"/>
                      <a:pt x="495059" y="380160"/>
                      <a:pt x="479253" y="377231"/>
                    </a:cubicBezTo>
                    <a:cubicBezTo>
                      <a:pt x="394180" y="374681"/>
                      <a:pt x="406342" y="306443"/>
                      <a:pt x="428221" y="251848"/>
                    </a:cubicBezTo>
                    <a:cubicBezTo>
                      <a:pt x="423700" y="263503"/>
                      <a:pt x="420038" y="275900"/>
                      <a:pt x="418060" y="288239"/>
                    </a:cubicBezTo>
                    <a:cubicBezTo>
                      <a:pt x="522185" y="195333"/>
                      <a:pt x="644483" y="123159"/>
                      <a:pt x="778080" y="74360"/>
                    </a:cubicBezTo>
                    <a:cubicBezTo>
                      <a:pt x="817434" y="88530"/>
                      <a:pt x="841673" y="120484"/>
                      <a:pt x="817082" y="171682"/>
                    </a:cubicBezTo>
                    <a:cubicBezTo>
                      <a:pt x="796729" y="216283"/>
                      <a:pt x="715585" y="273892"/>
                      <a:pt x="729646" y="332840"/>
                    </a:cubicBezTo>
                    <a:cubicBezTo>
                      <a:pt x="749207" y="414848"/>
                      <a:pt x="858598" y="459018"/>
                      <a:pt x="973979" y="431497"/>
                    </a:cubicBezTo>
                    <a:cubicBezTo>
                      <a:pt x="1089359" y="403976"/>
                      <a:pt x="1167035" y="315185"/>
                      <a:pt x="1147474" y="233177"/>
                    </a:cubicBezTo>
                    <a:cubicBezTo>
                      <a:pt x="1133414" y="174229"/>
                      <a:pt x="1008422" y="139843"/>
                      <a:pt x="996707" y="128835"/>
                    </a:cubicBezTo>
                    <a:cubicBezTo>
                      <a:pt x="939159" y="89372"/>
                      <a:pt x="960465" y="48094"/>
                      <a:pt x="997437" y="16781"/>
                    </a:cubicBezTo>
                    <a:cubicBezTo>
                      <a:pt x="1059551" y="5249"/>
                      <a:pt x="1123523" y="0"/>
                      <a:pt x="118872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  <a:sp3d extrusionH="317500" prstMaterial="metal">
                <a:bevelT w="254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dirty="0"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Council Office</a:t>
                </a:r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B7563E1-03B7-4BC6-0DC8-EC49D69CA31D}"/>
                </a:ext>
              </a:extLst>
            </p:cNvPr>
            <p:cNvSpPr txBox="1"/>
            <p:nvPr/>
          </p:nvSpPr>
          <p:spPr>
            <a:xfrm>
              <a:off x="6238378" y="2826482"/>
              <a:ext cx="693238" cy="367807"/>
            </a:xfrm>
            <a:prstGeom prst="rect">
              <a:avLst/>
            </a:prstGeom>
            <a:noFill/>
            <a:sp3d extrusionH="317500" prstMaterial="metal">
              <a:bevelT w="25400" h="12700"/>
            </a:sp3d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latin typeface="+mn-lt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C4EA1D6-0CC8-4E1A-77B1-6DFDEBE14A7F}"/>
                </a:ext>
              </a:extLst>
            </p:cNvPr>
            <p:cNvSpPr txBox="1"/>
            <p:nvPr/>
          </p:nvSpPr>
          <p:spPr>
            <a:xfrm>
              <a:off x="6317248" y="3875212"/>
              <a:ext cx="693238" cy="367807"/>
            </a:xfrm>
            <a:prstGeom prst="rect">
              <a:avLst/>
            </a:prstGeom>
            <a:noFill/>
            <a:sp3d extrusionH="317500" prstMaterial="metal">
              <a:bevelT w="25400" h="12700"/>
            </a:sp3d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latin typeface="+mn-lt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FED2658-05E7-02B3-2C31-5D71E8BFF8A4}"/>
                </a:ext>
              </a:extLst>
            </p:cNvPr>
            <p:cNvSpPr txBox="1"/>
            <p:nvPr/>
          </p:nvSpPr>
          <p:spPr>
            <a:xfrm>
              <a:off x="5658251" y="1878724"/>
              <a:ext cx="693238" cy="367807"/>
            </a:xfrm>
            <a:prstGeom prst="rect">
              <a:avLst/>
            </a:prstGeom>
            <a:noFill/>
            <a:sp3d extrusionH="317500" prstMaterial="metal">
              <a:bevelT w="25400" h="12700"/>
            </a:sp3d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latin typeface="+mn-lt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57EEE97-8E1A-03C3-6EBA-EBD3A9972567}"/>
                </a:ext>
              </a:extLst>
            </p:cNvPr>
            <p:cNvSpPr txBox="1"/>
            <p:nvPr/>
          </p:nvSpPr>
          <p:spPr>
            <a:xfrm>
              <a:off x="4656840" y="1255527"/>
              <a:ext cx="829560" cy="367807"/>
            </a:xfrm>
            <a:prstGeom prst="rect">
              <a:avLst/>
            </a:prstGeom>
            <a:noFill/>
            <a:sp3d extrusionH="317500" prstMaterial="metal">
              <a:bevelT w="25400" h="12700"/>
            </a:sp3d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latin typeface="+mn-lt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7BF5897-C997-1DCE-3FBB-7061BFEA38A9}"/>
                </a:ext>
              </a:extLst>
            </p:cNvPr>
            <p:cNvSpPr txBox="1"/>
            <p:nvPr/>
          </p:nvSpPr>
          <p:spPr>
            <a:xfrm>
              <a:off x="5870642" y="4851378"/>
              <a:ext cx="773633" cy="367807"/>
            </a:xfrm>
            <a:prstGeom prst="rect">
              <a:avLst/>
            </a:prstGeom>
            <a:noFill/>
            <a:sp3d extrusionH="317500" prstMaterial="metal">
              <a:bevelT w="25400" h="12700"/>
            </a:sp3d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latin typeface="+mn-lt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9E929A5-4465-FD76-F3DB-9F314E94F22E}"/>
                </a:ext>
              </a:extLst>
            </p:cNvPr>
            <p:cNvSpPr txBox="1"/>
            <p:nvPr/>
          </p:nvSpPr>
          <p:spPr>
            <a:xfrm>
              <a:off x="4799441" y="5588722"/>
              <a:ext cx="693238" cy="367807"/>
            </a:xfrm>
            <a:prstGeom prst="rect">
              <a:avLst/>
            </a:prstGeom>
            <a:noFill/>
            <a:sp3d extrusionH="317500" prstMaterial="metal">
              <a:bevelT w="25400" h="12700"/>
            </a:sp3d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latin typeface="+mn-lt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EA2FEB6-3434-D729-3FBF-107D3B6FF4CD}"/>
                </a:ext>
              </a:extLst>
            </p:cNvPr>
            <p:cNvSpPr txBox="1"/>
            <p:nvPr/>
          </p:nvSpPr>
          <p:spPr>
            <a:xfrm>
              <a:off x="3753418" y="5585811"/>
              <a:ext cx="693238" cy="367807"/>
            </a:xfrm>
            <a:prstGeom prst="rect">
              <a:avLst/>
            </a:prstGeom>
            <a:noFill/>
            <a:sp3d extrusionH="317500" prstMaterial="metal">
              <a:bevelT w="25400" h="12700"/>
            </a:sp3d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latin typeface="+mn-lt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CD955F8-3E21-35E4-C5DF-966878C3DFD0}"/>
                </a:ext>
              </a:extLst>
            </p:cNvPr>
            <p:cNvSpPr txBox="1"/>
            <p:nvPr/>
          </p:nvSpPr>
          <p:spPr>
            <a:xfrm>
              <a:off x="2751080" y="5039483"/>
              <a:ext cx="693238" cy="367807"/>
            </a:xfrm>
            <a:prstGeom prst="rect">
              <a:avLst/>
            </a:prstGeom>
            <a:noFill/>
            <a:sp3d extrusionH="317500" prstMaterial="metal">
              <a:bevelT w="25400" h="12700"/>
            </a:sp3d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latin typeface="+mn-lt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5EAD3FC-CEF1-C0F5-E889-DEBFE920CB4B}"/>
                </a:ext>
              </a:extLst>
            </p:cNvPr>
            <p:cNvSpPr txBox="1"/>
            <p:nvPr/>
          </p:nvSpPr>
          <p:spPr>
            <a:xfrm>
              <a:off x="2135414" y="4111375"/>
              <a:ext cx="693238" cy="367807"/>
            </a:xfrm>
            <a:prstGeom prst="rect">
              <a:avLst/>
            </a:prstGeom>
            <a:noFill/>
            <a:sp3d extrusionH="317500" prstMaterial="metal">
              <a:bevelT w="25400" h="12700"/>
            </a:sp3d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latin typeface="+mn-lt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5A00DD4-EDFF-3765-3350-D11ABDC912C5}"/>
                </a:ext>
              </a:extLst>
            </p:cNvPr>
            <p:cNvSpPr txBox="1"/>
            <p:nvPr/>
          </p:nvSpPr>
          <p:spPr>
            <a:xfrm>
              <a:off x="1978934" y="3089452"/>
              <a:ext cx="850593" cy="367807"/>
            </a:xfrm>
            <a:prstGeom prst="rect">
              <a:avLst/>
            </a:prstGeom>
            <a:noFill/>
            <a:sp3d extrusionH="317500" prstMaterial="metal">
              <a:bevelT w="25400" h="12700"/>
            </a:sp3d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latin typeface="+mn-lt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9F288A0-7BC9-9D3A-6553-2D28FBE2C702}"/>
                </a:ext>
              </a:extLst>
            </p:cNvPr>
            <p:cNvSpPr txBox="1"/>
            <p:nvPr/>
          </p:nvSpPr>
          <p:spPr>
            <a:xfrm>
              <a:off x="2466936" y="2063653"/>
              <a:ext cx="850593" cy="367807"/>
            </a:xfrm>
            <a:prstGeom prst="rect">
              <a:avLst/>
            </a:prstGeom>
            <a:noFill/>
            <a:sp3d extrusionH="317500" prstMaterial="metal">
              <a:bevelT w="25400" h="12700"/>
            </a:sp3d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latin typeface="+mn-lt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40505FF-A23A-130A-1486-9EBBB62BAF82}"/>
                </a:ext>
              </a:extLst>
            </p:cNvPr>
            <p:cNvSpPr txBox="1"/>
            <p:nvPr/>
          </p:nvSpPr>
          <p:spPr>
            <a:xfrm>
              <a:off x="3395827" y="1349010"/>
              <a:ext cx="850593" cy="367807"/>
            </a:xfrm>
            <a:prstGeom prst="rect">
              <a:avLst/>
            </a:prstGeom>
            <a:noFill/>
            <a:sp3d extrusionH="317500" prstMaterial="metal">
              <a:bevelT w="25400" h="12700"/>
            </a:sp3d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latin typeface="+mn-lt"/>
              </a:endParaRPr>
            </a:p>
          </p:txBody>
        </p:sp>
      </p:grpSp>
      <p:sp>
        <p:nvSpPr>
          <p:cNvPr id="58" name="TextBox 55">
            <a:extLst>
              <a:ext uri="{FF2B5EF4-FFF2-40B4-BE49-F238E27FC236}">
                <a16:creationId xmlns:a16="http://schemas.microsoft.com/office/drawing/2014/main" id="{A577CDFE-771D-ECA7-F75F-03446F086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5935" y="1405472"/>
            <a:ext cx="16434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Children and </a:t>
            </a:r>
          </a:p>
          <a:p>
            <a:pPr eaLnBrk="1" hangingPunct="1"/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Family Services </a:t>
            </a:r>
          </a:p>
        </p:txBody>
      </p:sp>
      <p:sp>
        <p:nvSpPr>
          <p:cNvPr id="59" name="TextBox 55">
            <a:extLst>
              <a:ext uri="{FF2B5EF4-FFF2-40B4-BE49-F238E27FC236}">
                <a16:creationId xmlns:a16="http://schemas.microsoft.com/office/drawing/2014/main" id="{D7D34A06-FA1D-40CF-C91B-527430775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1030" y="1723526"/>
            <a:ext cx="26895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Job and Family </a:t>
            </a:r>
          </a:p>
          <a:p>
            <a:pPr eaLnBrk="1" hangingPunct="1"/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Services/Ohio Means Jobs</a:t>
            </a:r>
          </a:p>
        </p:txBody>
      </p:sp>
      <p:sp>
        <p:nvSpPr>
          <p:cNvPr id="60" name="TextBox 53">
            <a:extLst>
              <a:ext uri="{FF2B5EF4-FFF2-40B4-BE49-F238E27FC236}">
                <a16:creationId xmlns:a16="http://schemas.microsoft.com/office/drawing/2014/main" id="{C60E728B-5283-E5BC-74EC-85FB778DB3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6904" y="2552412"/>
            <a:ext cx="19859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Early Childhood – </a:t>
            </a:r>
          </a:p>
          <a:p>
            <a:pPr eaLnBrk="1" hangingPunct="1"/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Bright Beginnings</a:t>
            </a:r>
          </a:p>
        </p:txBody>
      </p:sp>
      <p:sp>
        <p:nvSpPr>
          <p:cNvPr id="61" name="TextBox 59">
            <a:extLst>
              <a:ext uri="{FF2B5EF4-FFF2-40B4-BE49-F238E27FC236}">
                <a16:creationId xmlns:a16="http://schemas.microsoft.com/office/drawing/2014/main" id="{1EE03002-55E1-FBF0-CF26-A16261551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8032" y="3440072"/>
            <a:ext cx="15636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Boards of Health</a:t>
            </a:r>
          </a:p>
          <a:p>
            <a:pPr eaLnBrk="1" hangingPunct="1"/>
            <a:r>
              <a:rPr lang="en-US" alt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(City of Cleveland and Cuyahoga County)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D1481A6-86DC-02F6-8FB9-484F43E11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2546" y="4569918"/>
            <a:ext cx="204292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City of Cleveland and Cleveland Metropolitan Schools</a:t>
            </a:r>
          </a:p>
        </p:txBody>
      </p:sp>
      <p:sp>
        <p:nvSpPr>
          <p:cNvPr id="63" name="Rectangle 37">
            <a:extLst>
              <a:ext uri="{FF2B5EF4-FFF2-40B4-BE49-F238E27FC236}">
                <a16:creationId xmlns:a16="http://schemas.microsoft.com/office/drawing/2014/main" id="{A7702899-1736-9488-29C4-D857831A3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9624" y="5249870"/>
            <a:ext cx="18234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Ohio State Extension</a:t>
            </a:r>
          </a:p>
        </p:txBody>
      </p:sp>
      <p:sp>
        <p:nvSpPr>
          <p:cNvPr id="64" name="TextBox 60">
            <a:extLst>
              <a:ext uri="{FF2B5EF4-FFF2-40B4-BE49-F238E27FC236}">
                <a16:creationId xmlns:a16="http://schemas.microsoft.com/office/drawing/2014/main" id="{4B6AD508-3BA8-686D-6552-9E3670572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1089" y="5219810"/>
            <a:ext cx="18923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Educational Service Center of Northeast Ohio</a:t>
            </a:r>
          </a:p>
        </p:txBody>
      </p:sp>
      <p:sp>
        <p:nvSpPr>
          <p:cNvPr id="65" name="TextBox 58">
            <a:extLst>
              <a:ext uri="{FF2B5EF4-FFF2-40B4-BE49-F238E27FC236}">
                <a16:creationId xmlns:a16="http://schemas.microsoft.com/office/drawing/2014/main" id="{FC71136C-64B8-068A-4D60-62253CD58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997" y="4563252"/>
            <a:ext cx="20520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 Drug Addiction and Mental Health</a:t>
            </a:r>
          </a:p>
        </p:txBody>
      </p:sp>
      <p:sp>
        <p:nvSpPr>
          <p:cNvPr id="66" name="TextBox 54">
            <a:extLst>
              <a:ext uri="{FF2B5EF4-FFF2-40B4-BE49-F238E27FC236}">
                <a16:creationId xmlns:a16="http://schemas.microsoft.com/office/drawing/2014/main" id="{E078F10A-767F-47A2-90AB-F843B4580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707" y="3444990"/>
            <a:ext cx="15340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Starting Point/</a:t>
            </a:r>
          </a:p>
          <a:p>
            <a:pPr eaLnBrk="1" hangingPunct="1"/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Step Forward </a:t>
            </a:r>
          </a:p>
          <a:p>
            <a:pPr eaLnBrk="1" hangingPunct="1"/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(Head Start)</a:t>
            </a:r>
          </a:p>
        </p:txBody>
      </p:sp>
      <p:sp>
        <p:nvSpPr>
          <p:cNvPr id="67" name="TextBox 1">
            <a:extLst>
              <a:ext uri="{FF2B5EF4-FFF2-40B4-BE49-F238E27FC236}">
                <a16:creationId xmlns:a16="http://schemas.microsoft.com/office/drawing/2014/main" id="{072C2110-9A50-1767-B37E-F65DEFC27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624" y="2361290"/>
            <a:ext cx="167306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Juvenile Court / </a:t>
            </a:r>
          </a:p>
          <a:p>
            <a:pPr eaLnBrk="1" hangingPunct="1"/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Ohio Dept of Youth Services</a:t>
            </a:r>
          </a:p>
        </p:txBody>
      </p:sp>
      <p:sp>
        <p:nvSpPr>
          <p:cNvPr id="68" name="TextBox 62">
            <a:extLst>
              <a:ext uri="{FF2B5EF4-FFF2-40B4-BE49-F238E27FC236}">
                <a16:creationId xmlns:a16="http://schemas.microsoft.com/office/drawing/2014/main" id="{FF2AE304-02FC-0492-6371-10089DB90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5757" y="1783939"/>
            <a:ext cx="17113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Developmental Disabilities</a:t>
            </a:r>
          </a:p>
        </p:txBody>
      </p:sp>
      <p:sp>
        <p:nvSpPr>
          <p:cNvPr id="69" name="TextBox 63">
            <a:extLst>
              <a:ext uri="{FF2B5EF4-FFF2-40B4-BE49-F238E27FC236}">
                <a16:creationId xmlns:a16="http://schemas.microsoft.com/office/drawing/2014/main" id="{E824BB8B-FB2B-5B21-6F6E-61A8F55500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1721" y="1551683"/>
            <a:ext cx="16811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County Library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D8829AA3-050B-C7EA-EF94-BC14A1B9C6E3}"/>
              </a:ext>
            </a:extLst>
          </p:cNvPr>
          <p:cNvSpPr/>
          <p:nvPr/>
        </p:nvSpPr>
        <p:spPr>
          <a:xfrm>
            <a:off x="1165181" y="6211613"/>
            <a:ext cx="7714695" cy="42812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Three parents who have received services from at lease one of these agencies</a:t>
            </a:r>
          </a:p>
        </p:txBody>
      </p:sp>
    </p:spTree>
    <p:extLst>
      <p:ext uri="{BB962C8B-B14F-4D97-AF65-F5344CB8AC3E}">
        <p14:creationId xmlns:p14="http://schemas.microsoft.com/office/powerpoint/2010/main" val="1578928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3EC2E-B9B9-59B6-5701-46AD2D73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7540" y="368141"/>
            <a:ext cx="6563359" cy="38989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Family and Children First Council Office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9218BD4-93E9-D36B-8697-F3AFF1E1F7BD}"/>
              </a:ext>
            </a:extLst>
          </p:cNvPr>
          <p:cNvSpPr/>
          <p:nvPr/>
        </p:nvSpPr>
        <p:spPr>
          <a:xfrm>
            <a:off x="3861052" y="1114603"/>
            <a:ext cx="1362075" cy="55245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1100" b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1100" b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Robin R. Martin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Director</a:t>
            </a:r>
            <a:endParaRPr lang="en-US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B39A59E-278D-D43A-30E1-2B60EF5674CD}"/>
              </a:ext>
            </a:extLst>
          </p:cNvPr>
          <p:cNvSpPr/>
          <p:nvPr/>
        </p:nvSpPr>
        <p:spPr>
          <a:xfrm>
            <a:off x="1090523" y="1471145"/>
            <a:ext cx="1400175" cy="676275"/>
          </a:xfrm>
          <a:prstGeom prst="roundRect">
            <a:avLst/>
          </a:prstGeom>
          <a:noFill/>
          <a:ln w="28575" cap="flat" cmpd="sng" algn="ctr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Stephanie Graham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Fiscal Specialist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(Shared Services)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8F09D65-4E68-5CF1-6B57-827A2DBB9A56}"/>
              </a:ext>
            </a:extLst>
          </p:cNvPr>
          <p:cNvSpPr/>
          <p:nvPr/>
        </p:nvSpPr>
        <p:spPr>
          <a:xfrm>
            <a:off x="1800136" y="2607220"/>
            <a:ext cx="1352550" cy="628650"/>
          </a:xfrm>
          <a:prstGeom prst="round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Kathleen Stewart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Assistant Director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C215B9-55A9-7848-864C-63A4ABAFE887}"/>
              </a:ext>
            </a:extLst>
          </p:cNvPr>
          <p:cNvSpPr txBox="1"/>
          <p:nvPr/>
        </p:nvSpPr>
        <p:spPr>
          <a:xfrm>
            <a:off x="2917627" y="2287818"/>
            <a:ext cx="146773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Youth Development</a:t>
            </a:r>
            <a:endParaRPr lang="en-US" sz="11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826409-6462-05E1-40EC-198F7B996F2F}"/>
              </a:ext>
            </a:extLst>
          </p:cNvPr>
          <p:cNvSpPr txBox="1"/>
          <p:nvPr/>
        </p:nvSpPr>
        <p:spPr>
          <a:xfrm>
            <a:off x="4864917" y="2867592"/>
            <a:ext cx="146773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Coordination</a:t>
            </a:r>
            <a:endParaRPr lang="en-US" sz="11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0F6AB4A-70A7-FCB2-70CA-C0A8855C6F66}"/>
              </a:ext>
            </a:extLst>
          </p:cNvPr>
          <p:cNvSpPr/>
          <p:nvPr/>
        </p:nvSpPr>
        <p:spPr>
          <a:xfrm>
            <a:off x="5499219" y="1966156"/>
            <a:ext cx="1666875" cy="685800"/>
          </a:xfrm>
          <a:prstGeom prst="roundRect">
            <a:avLst/>
          </a:prstGeom>
          <a:noFill/>
          <a:ln w="38100" cap="flat" cmpd="sng" algn="ctr">
            <a:solidFill>
              <a:srgbClr val="CDC092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Raquel Encalada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Senior Administrative Assistant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01FC2AA-72C3-F534-82AE-C2FC21EE514D}"/>
              </a:ext>
            </a:extLst>
          </p:cNvPr>
          <p:cNvSpPr/>
          <p:nvPr/>
        </p:nvSpPr>
        <p:spPr>
          <a:xfrm>
            <a:off x="933361" y="3431804"/>
            <a:ext cx="1543050" cy="685800"/>
          </a:xfrm>
          <a:prstGeom prst="roundRect">
            <a:avLst/>
          </a:prstGeom>
          <a:noFill/>
          <a:ln w="38100" cap="flat" cmpd="sng" algn="ctr">
            <a:solidFill>
              <a:srgbClr val="CDC092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Tamara Barkley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Youth Development Program Coordinator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64850E07-5462-DF3B-76BC-0D34DDBD8167}"/>
              </a:ext>
            </a:extLst>
          </p:cNvPr>
          <p:cNvSpPr/>
          <p:nvPr/>
        </p:nvSpPr>
        <p:spPr>
          <a:xfrm>
            <a:off x="933361" y="4253669"/>
            <a:ext cx="1543050" cy="695325"/>
          </a:xfrm>
          <a:prstGeom prst="roundRect">
            <a:avLst/>
          </a:prstGeom>
          <a:noFill/>
          <a:ln w="38100" cap="flat" cmpd="sng" algn="ctr">
            <a:solidFill>
              <a:srgbClr val="CDC092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Denise Hudson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Youth Development Program Coordinator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EB16A35-5C7A-540B-0670-AB12E920B484}"/>
              </a:ext>
            </a:extLst>
          </p:cNvPr>
          <p:cNvSpPr/>
          <p:nvPr/>
        </p:nvSpPr>
        <p:spPr>
          <a:xfrm>
            <a:off x="904786" y="5091281"/>
            <a:ext cx="1571625" cy="676275"/>
          </a:xfrm>
          <a:prstGeom prst="roundRect">
            <a:avLst/>
          </a:prstGeom>
          <a:noFill/>
          <a:ln w="38100">
            <a:solidFill>
              <a:srgbClr val="CDC09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Marcus Roddy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Youth Development Program Coordinator</a:t>
            </a:r>
            <a:endParaRPr lang="en-US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F3569866-4CB2-901D-67AA-7CBF055E4568}"/>
              </a:ext>
            </a:extLst>
          </p:cNvPr>
          <p:cNvSpPr/>
          <p:nvPr/>
        </p:nvSpPr>
        <p:spPr>
          <a:xfrm>
            <a:off x="4770556" y="3543300"/>
            <a:ext cx="1457325" cy="685800"/>
          </a:xfrm>
          <a:prstGeom prst="roundRect">
            <a:avLst/>
          </a:prstGeom>
          <a:noFill/>
          <a:ln w="38100" cap="flat" cmpd="sng" algn="ctr">
            <a:solidFill>
              <a:srgbClr val="CDC092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Angela Wilson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Coordinator Intake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DBF4F92-B93A-032A-3E52-D560EE3FB72C}"/>
              </a:ext>
            </a:extLst>
          </p:cNvPr>
          <p:cNvSpPr/>
          <p:nvPr/>
        </p:nvSpPr>
        <p:spPr>
          <a:xfrm>
            <a:off x="4735738" y="4454272"/>
            <a:ext cx="1485899" cy="637009"/>
          </a:xfrm>
          <a:prstGeom prst="roundRect">
            <a:avLst/>
          </a:prstGeom>
          <a:noFill/>
          <a:ln w="38100" cap="flat" cmpd="sng" algn="ctr">
            <a:solidFill>
              <a:srgbClr val="CDC092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Robert Pruitt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Coordinator Ongoing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ADAFE372-435F-E177-3799-3C5213631ACE}"/>
              </a:ext>
            </a:extLst>
          </p:cNvPr>
          <p:cNvSpPr/>
          <p:nvPr/>
        </p:nvSpPr>
        <p:spPr>
          <a:xfrm>
            <a:off x="4721449" y="5414240"/>
            <a:ext cx="1514475" cy="637009"/>
          </a:xfrm>
          <a:prstGeom prst="roundRect">
            <a:avLst/>
          </a:prstGeom>
          <a:noFill/>
          <a:ln w="38100" cap="flat" cmpd="sng" algn="ctr">
            <a:solidFill>
              <a:srgbClr val="CDC092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Tamara Smith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Coordinator Ongoing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183FE81-C063-0672-C549-A6098F30BD58}"/>
              </a:ext>
            </a:extLst>
          </p:cNvPr>
          <p:cNvSpPr/>
          <p:nvPr/>
        </p:nvSpPr>
        <p:spPr>
          <a:xfrm>
            <a:off x="7017411" y="3336772"/>
            <a:ext cx="1476375" cy="685800"/>
          </a:xfrm>
          <a:prstGeom prst="roundRect">
            <a:avLst/>
          </a:prstGeom>
          <a:noFill/>
          <a:ln w="38100" cap="flat" cmpd="sng" algn="ctr">
            <a:solidFill>
              <a:srgbClr val="CDC092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Amber Hunter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Coordinator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CANS Assessor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5669E0A-CB3A-8E31-779F-1B4C0CF43CAC}"/>
              </a:ext>
            </a:extLst>
          </p:cNvPr>
          <p:cNvSpPr/>
          <p:nvPr/>
        </p:nvSpPr>
        <p:spPr>
          <a:xfrm>
            <a:off x="7017411" y="4221636"/>
            <a:ext cx="1638300" cy="685800"/>
          </a:xfrm>
          <a:prstGeom prst="roundRect">
            <a:avLst/>
          </a:prstGeom>
          <a:noFill/>
          <a:ln w="38100" cap="flat" cmpd="sng" algn="ctr">
            <a:solidFill>
              <a:srgbClr val="CDC092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Myrtis Rander-Walker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Coordinator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CANS Assessor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389C461-E2A1-3913-7660-A651012EE26A}"/>
              </a:ext>
            </a:extLst>
          </p:cNvPr>
          <p:cNvSpPr/>
          <p:nvPr/>
        </p:nvSpPr>
        <p:spPr>
          <a:xfrm>
            <a:off x="7017411" y="5091281"/>
            <a:ext cx="1515745" cy="685800"/>
          </a:xfrm>
          <a:prstGeom prst="roundRect">
            <a:avLst/>
          </a:prstGeom>
          <a:noFill/>
          <a:ln w="38100" cap="flat" cmpd="sng" algn="ctr">
            <a:solidFill>
              <a:srgbClr val="CDC092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Nathaniel Martin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Coordinator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CANS Assessor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58A8E9A-1207-B4DD-4066-C685E4B2D97A}"/>
              </a:ext>
            </a:extLst>
          </p:cNvPr>
          <p:cNvSpPr/>
          <p:nvPr/>
        </p:nvSpPr>
        <p:spPr>
          <a:xfrm>
            <a:off x="7017411" y="5975947"/>
            <a:ext cx="1552575" cy="685800"/>
          </a:xfrm>
          <a:prstGeom prst="roundRect">
            <a:avLst/>
          </a:prstGeom>
          <a:noFill/>
          <a:ln w="38100" cap="flat" cmpd="sng" algn="ctr">
            <a:solidFill>
              <a:srgbClr val="CDC092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11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Clarrise Willis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Coordinator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CANS Assessor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3C193F-2319-E342-29C5-C6E10DB2F8A2}"/>
              </a:ext>
            </a:extLst>
          </p:cNvPr>
          <p:cNvCxnSpPr>
            <a:cxnSpLocks/>
            <a:endCxn id="4" idx="3"/>
          </p:cNvCxnSpPr>
          <p:nvPr/>
        </p:nvCxnSpPr>
        <p:spPr>
          <a:xfrm flipH="1">
            <a:off x="2490698" y="1342557"/>
            <a:ext cx="1370354" cy="466726"/>
          </a:xfrm>
          <a:prstGeom prst="line">
            <a:avLst/>
          </a:prstGeom>
          <a:ln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8364758-06EE-BC41-4E68-24D13FD74D24}"/>
              </a:ext>
            </a:extLst>
          </p:cNvPr>
          <p:cNvCxnSpPr>
            <a:cxnSpLocks/>
          </p:cNvCxnSpPr>
          <p:nvPr/>
        </p:nvCxnSpPr>
        <p:spPr>
          <a:xfrm>
            <a:off x="4547656" y="1659784"/>
            <a:ext cx="5205" cy="13461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A107EA2-73A7-F805-184C-9530DA8335CF}"/>
              </a:ext>
            </a:extLst>
          </p:cNvPr>
          <p:cNvCxnSpPr>
            <a:stCxn id="7" idx="1"/>
          </p:cNvCxnSpPr>
          <p:nvPr/>
        </p:nvCxnSpPr>
        <p:spPr>
          <a:xfrm flipH="1">
            <a:off x="2476411" y="2418623"/>
            <a:ext cx="4412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561472B-708A-8748-0737-515B43890781}"/>
              </a:ext>
            </a:extLst>
          </p:cNvPr>
          <p:cNvCxnSpPr>
            <a:endCxn id="5" idx="0"/>
          </p:cNvCxnSpPr>
          <p:nvPr/>
        </p:nvCxnSpPr>
        <p:spPr>
          <a:xfrm>
            <a:off x="2476411" y="2418623"/>
            <a:ext cx="0" cy="1885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F402869-28D1-102D-B947-2C02DB3991C7}"/>
              </a:ext>
            </a:extLst>
          </p:cNvPr>
          <p:cNvCxnSpPr>
            <a:endCxn id="10" idx="1"/>
          </p:cNvCxnSpPr>
          <p:nvPr/>
        </p:nvCxnSpPr>
        <p:spPr>
          <a:xfrm>
            <a:off x="4553419" y="2309056"/>
            <a:ext cx="945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8D0515D-5B43-DEBA-FCFC-5FC40A648774}"/>
              </a:ext>
            </a:extLst>
          </p:cNvPr>
          <p:cNvCxnSpPr>
            <a:cxnSpLocks/>
          </p:cNvCxnSpPr>
          <p:nvPr/>
        </p:nvCxnSpPr>
        <p:spPr>
          <a:xfrm>
            <a:off x="4550258" y="3005983"/>
            <a:ext cx="3709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29ECE40C-C271-7336-DA7A-AA7E2EFC6CDD}"/>
              </a:ext>
            </a:extLst>
          </p:cNvPr>
          <p:cNvCxnSpPr>
            <a:cxnSpLocks/>
          </p:cNvCxnSpPr>
          <p:nvPr/>
        </p:nvCxnSpPr>
        <p:spPr>
          <a:xfrm flipH="1">
            <a:off x="2738605" y="3235870"/>
            <a:ext cx="4595" cy="21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6B6352E0-CB75-8AFB-5CE0-98FB80C1B845}"/>
              </a:ext>
            </a:extLst>
          </p:cNvPr>
          <p:cNvCxnSpPr>
            <a:stCxn id="11" idx="3"/>
          </p:cNvCxnSpPr>
          <p:nvPr/>
        </p:nvCxnSpPr>
        <p:spPr>
          <a:xfrm>
            <a:off x="2476411" y="3774704"/>
            <a:ext cx="2575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E29AA1F-2A77-1D99-33E5-0390980013A2}"/>
              </a:ext>
            </a:extLst>
          </p:cNvPr>
          <p:cNvCxnSpPr>
            <a:stCxn id="12" idx="3"/>
          </p:cNvCxnSpPr>
          <p:nvPr/>
        </p:nvCxnSpPr>
        <p:spPr>
          <a:xfrm flipV="1">
            <a:off x="2476411" y="4601331"/>
            <a:ext cx="26678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491A3B8-F54A-D443-B8B5-DA2E6B4D5011}"/>
              </a:ext>
            </a:extLst>
          </p:cNvPr>
          <p:cNvCxnSpPr>
            <a:stCxn id="13" idx="3"/>
          </p:cNvCxnSpPr>
          <p:nvPr/>
        </p:nvCxnSpPr>
        <p:spPr>
          <a:xfrm flipV="1">
            <a:off x="2476411" y="5427958"/>
            <a:ext cx="266789" cy="14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5A4EED4-76DF-55A0-BF3C-08C5A441CAFB}"/>
              </a:ext>
            </a:extLst>
          </p:cNvPr>
          <p:cNvCxnSpPr>
            <a:cxnSpLocks/>
          </p:cNvCxnSpPr>
          <p:nvPr/>
        </p:nvCxnSpPr>
        <p:spPr>
          <a:xfrm flipV="1">
            <a:off x="6193063" y="2998397"/>
            <a:ext cx="356320" cy="75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689C9535-3561-459A-7F0D-ADD24156972A}"/>
              </a:ext>
            </a:extLst>
          </p:cNvPr>
          <p:cNvCxnSpPr>
            <a:cxnSpLocks/>
          </p:cNvCxnSpPr>
          <p:nvPr/>
        </p:nvCxnSpPr>
        <p:spPr>
          <a:xfrm>
            <a:off x="6555307" y="3005983"/>
            <a:ext cx="0" cy="33068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E47416F-BAFE-E8C4-A688-B77D4169D772}"/>
              </a:ext>
            </a:extLst>
          </p:cNvPr>
          <p:cNvCxnSpPr>
            <a:cxnSpLocks/>
            <a:endCxn id="17" idx="1"/>
          </p:cNvCxnSpPr>
          <p:nvPr/>
        </p:nvCxnSpPr>
        <p:spPr>
          <a:xfrm>
            <a:off x="6549383" y="3679672"/>
            <a:ext cx="4680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E758283-5936-0EAD-6E74-497041C42D46}"/>
              </a:ext>
            </a:extLst>
          </p:cNvPr>
          <p:cNvCxnSpPr>
            <a:cxnSpLocks/>
            <a:endCxn id="18" idx="1"/>
          </p:cNvCxnSpPr>
          <p:nvPr/>
        </p:nvCxnSpPr>
        <p:spPr>
          <a:xfrm>
            <a:off x="6552345" y="4564536"/>
            <a:ext cx="4650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8DF0BD6-8B18-CEC6-A785-C7553D66F0D7}"/>
              </a:ext>
            </a:extLst>
          </p:cNvPr>
          <p:cNvCxnSpPr>
            <a:endCxn id="19" idx="1"/>
          </p:cNvCxnSpPr>
          <p:nvPr/>
        </p:nvCxnSpPr>
        <p:spPr>
          <a:xfrm>
            <a:off x="6549383" y="5427958"/>
            <a:ext cx="468028" cy="622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950F434E-ECFC-9A64-4621-71F1C77C27CB}"/>
              </a:ext>
            </a:extLst>
          </p:cNvPr>
          <p:cNvCxnSpPr>
            <a:endCxn id="20" idx="1"/>
          </p:cNvCxnSpPr>
          <p:nvPr/>
        </p:nvCxnSpPr>
        <p:spPr>
          <a:xfrm>
            <a:off x="6549383" y="6312822"/>
            <a:ext cx="468028" cy="60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7BAAE73-5C90-3260-6954-C29C6A66E763}"/>
              </a:ext>
            </a:extLst>
          </p:cNvPr>
          <p:cNvCxnSpPr>
            <a:stCxn id="16" idx="3"/>
          </p:cNvCxnSpPr>
          <p:nvPr/>
        </p:nvCxnSpPr>
        <p:spPr>
          <a:xfrm flipV="1">
            <a:off x="6235924" y="5732744"/>
            <a:ext cx="313459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F2E532D3-633B-FC5F-F50C-2E15A29F3DF6}"/>
              </a:ext>
            </a:extLst>
          </p:cNvPr>
          <p:cNvCxnSpPr>
            <a:stCxn id="15" idx="3"/>
          </p:cNvCxnSpPr>
          <p:nvPr/>
        </p:nvCxnSpPr>
        <p:spPr>
          <a:xfrm flipV="1">
            <a:off x="6221637" y="4772776"/>
            <a:ext cx="336633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AC49D34-46BB-E913-75F8-57AA3258E4CB}"/>
              </a:ext>
            </a:extLst>
          </p:cNvPr>
          <p:cNvCxnSpPr>
            <a:stCxn id="14" idx="3"/>
          </p:cNvCxnSpPr>
          <p:nvPr/>
        </p:nvCxnSpPr>
        <p:spPr>
          <a:xfrm>
            <a:off x="6227881" y="3886200"/>
            <a:ext cx="321502" cy="13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8BE5691D-C5F4-6793-8A69-1B15A9D27F0B}"/>
              </a:ext>
            </a:extLst>
          </p:cNvPr>
          <p:cNvCxnSpPr/>
          <p:nvPr/>
        </p:nvCxnSpPr>
        <p:spPr>
          <a:xfrm>
            <a:off x="4230130" y="2418623"/>
            <a:ext cx="3201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0B4483E4-A711-37DE-7F4E-34BCFB2A8F5B}"/>
              </a:ext>
            </a:extLst>
          </p:cNvPr>
          <p:cNvSpPr/>
          <p:nvPr/>
        </p:nvSpPr>
        <p:spPr>
          <a:xfrm>
            <a:off x="7720836" y="7178467"/>
            <a:ext cx="811272" cy="46674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5161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5FC06-D267-41C9-A929-A104E6C13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FCFC – Budget </a:t>
            </a:r>
            <a:br>
              <a:rPr lang="en-US" b="1" dirty="0">
                <a:solidFill>
                  <a:schemeClr val="tx1"/>
                </a:solidFill>
              </a:rPr>
            </a:br>
            <a:br>
              <a:rPr lang="en-US" b="1" dirty="0">
                <a:solidFill>
                  <a:schemeClr val="tx1"/>
                </a:solidFill>
              </a:rPr>
            </a:b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E0B64-71F5-C84C-2D23-8BF06F615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9121" y="1389321"/>
            <a:ext cx="8750893" cy="4713767"/>
          </a:xfrm>
        </p:spPr>
        <p:txBody>
          <a:bodyPr/>
          <a:lstStyle/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2024-2025 budget $5,519,544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 Coordination $783,174    	 	(68% state/32% levy)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Needs &amp; Strengths Assessments 		(revenue generating)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Youth Development  $4,031,996 		(100% levy)</a:t>
            </a:r>
          </a:p>
          <a:p>
            <a:r>
              <a:rPr lang="en-US" sz="2800" dirty="0">
                <a:latin typeface="Futura Lt BT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EA4D17-84C2-E803-6C3E-196019BFE88C}"/>
              </a:ext>
            </a:extLst>
          </p:cNvPr>
          <p:cNvSpPr/>
          <p:nvPr/>
        </p:nvSpPr>
        <p:spPr>
          <a:xfrm>
            <a:off x="7720836" y="7178467"/>
            <a:ext cx="811272" cy="46674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48785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5FC06-D267-41C9-A929-A104E6C13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7158" y="994169"/>
            <a:ext cx="6563359" cy="389890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2024-2025 Strategic Considerations </a:t>
            </a:r>
            <a:br>
              <a:rPr lang="en-US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A0C2B0-4AAF-76E6-7E3C-7E0093685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25526" y="1526499"/>
            <a:ext cx="7923250" cy="5200366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Service Coordination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OhioRISE and other State changes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Family Centered and Supports funding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Ohio Department of Children and Youth Services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Teen Suicide Prevention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Re-establish the Crisis Bed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Shared FCFC Council issues (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ex. Child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Wellness Campus)</a:t>
            </a:r>
          </a:p>
          <a:p>
            <a:pPr marL="342900" indent="-342900">
              <a:buFont typeface="+mj-lt"/>
              <a:buAutoNum type="arabicPeriod"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Assessments for DCFS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Continue to implement and enhance the process</a:t>
            </a:r>
          </a:p>
          <a:p>
            <a:pPr lvl="1"/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Youth Development</a:t>
            </a:r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Continued support for 9 contracts for 15 youth serving organizations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Rebuild capacity to pre-COVID numbers</a:t>
            </a:r>
          </a:p>
          <a:p>
            <a:r>
              <a:rPr lang="en-US" dirty="0"/>
              <a:t>            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EA4D17-84C2-E803-6C3E-196019BFE88C}"/>
              </a:ext>
            </a:extLst>
          </p:cNvPr>
          <p:cNvSpPr/>
          <p:nvPr/>
        </p:nvSpPr>
        <p:spPr>
          <a:xfrm>
            <a:off x="7720836" y="7170821"/>
            <a:ext cx="811272" cy="47438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10237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5FC06-D267-41C9-A929-A104E6C13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8749" y="3128502"/>
            <a:ext cx="6563359" cy="757698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br>
              <a:rPr lang="en-US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EA4D17-84C2-E803-6C3E-196019BFE88C}"/>
              </a:ext>
            </a:extLst>
          </p:cNvPr>
          <p:cNvSpPr/>
          <p:nvPr/>
        </p:nvSpPr>
        <p:spPr>
          <a:xfrm>
            <a:off x="7720836" y="7170821"/>
            <a:ext cx="811272" cy="47438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25163571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295579F9-5D5D-4928-A824-4E83B108D0CE}" vid="{990D85DB-33C6-43EF-94B2-9ED04568D8CC}"/>
    </a:ext>
  </a:extLst>
</a:theme>
</file>

<file path=ppt/theme/theme10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Cuyahoga_County_ppt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C0A196DD-2104-401A-8385-2AA220D15CAD}" vid="{4925A964-6329-4CEE-99C9-805F62DC4CFC}"/>
    </a:ext>
  </a:extLst>
</a:theme>
</file>

<file path=ppt/theme/theme3.xml><?xml version="1.0" encoding="utf-8"?>
<a:theme xmlns:a="http://schemas.openxmlformats.org/drawingml/2006/main" name="3_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C0A196DD-2104-401A-8385-2AA220D15CAD}" vid="{4925A964-6329-4CEE-99C9-805F62DC4CFC}"/>
    </a:ext>
  </a:extLst>
</a:theme>
</file>

<file path=ppt/theme/theme4.xml><?xml version="1.0" encoding="utf-8"?>
<a:theme xmlns:a="http://schemas.openxmlformats.org/drawingml/2006/main" name="2_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C0A196DD-2104-401A-8385-2AA220D15CAD}" vid="{4925A964-6329-4CEE-99C9-805F62DC4CFC}"/>
    </a:ext>
  </a:extLst>
</a:theme>
</file>

<file path=ppt/theme/theme5.xml><?xml version="1.0" encoding="utf-8"?>
<a:theme xmlns:a="http://schemas.openxmlformats.org/drawingml/2006/main" name="1_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C0A196DD-2104-401A-8385-2AA220D15CAD}" vid="{4925A964-6329-4CEE-99C9-805F62DC4CFC}"/>
    </a:ext>
  </a:extLst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Theme Template.2</Template>
  <TotalTime>2643</TotalTime>
  <Words>305</Words>
  <Application>Microsoft Office PowerPoint</Application>
  <PresentationFormat>Custom</PresentationFormat>
  <Paragraphs>118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6</vt:i4>
      </vt:variant>
    </vt:vector>
  </HeadingPairs>
  <TitlesOfParts>
    <vt:vector size="26" baseType="lpstr">
      <vt:lpstr>Arial</vt:lpstr>
      <vt:lpstr>Calibri</vt:lpstr>
      <vt:lpstr>Calibri Light</vt:lpstr>
      <vt:lpstr>Futura Lt BT</vt:lpstr>
      <vt:lpstr>Myriad Pro</vt:lpstr>
      <vt:lpstr>Tahoma</vt:lpstr>
      <vt:lpstr>Times New Roman</vt:lpstr>
      <vt:lpstr>Trebuchet MS</vt:lpstr>
      <vt:lpstr>Wingdings</vt:lpstr>
      <vt:lpstr>Theme3</vt:lpstr>
      <vt:lpstr>4_Theme3</vt:lpstr>
      <vt:lpstr>3_Theme3</vt:lpstr>
      <vt:lpstr>2_Theme3</vt:lpstr>
      <vt:lpstr>1_Theme3</vt:lpstr>
      <vt:lpstr>1_Custom Design</vt:lpstr>
      <vt:lpstr>3_Office Theme</vt:lpstr>
      <vt:lpstr>2_Office Theme</vt:lpstr>
      <vt:lpstr>Custom Design</vt:lpstr>
      <vt:lpstr>1_Office Theme</vt:lpstr>
      <vt:lpstr>Cuyahoga_County_pptnew</vt:lpstr>
      <vt:lpstr>PowerPoint Presentation</vt:lpstr>
      <vt:lpstr>Family and Children First Council </vt:lpstr>
      <vt:lpstr>Family and Children First Council Office</vt:lpstr>
      <vt:lpstr>FCFC – Budget    </vt:lpstr>
      <vt:lpstr>2024-2025 Strategic Considerations  </vt:lpstr>
      <vt:lpstr>Questions  </vt:lpstr>
    </vt:vector>
  </TitlesOfParts>
  <Company>Cuyahoga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MIranda Pomiecko</dc:creator>
  <cp:lastModifiedBy>Sharon Georgakopoulos</cp:lastModifiedBy>
  <cp:revision>51</cp:revision>
  <cp:lastPrinted>2023-10-19T16:16:42Z</cp:lastPrinted>
  <dcterms:created xsi:type="dcterms:W3CDTF">2016-11-17T20:44:08Z</dcterms:created>
  <dcterms:modified xsi:type="dcterms:W3CDTF">2023-10-20T20:15:50Z</dcterms:modified>
</cp:coreProperties>
</file>