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4.jpg" ContentType="image/jpeg"/>
  <Override PartName="/ppt/notesSlides/notesSlide2.xml" ContentType="application/vnd.openxmlformats-officedocument.presentationml.notesSlide+xml"/>
  <Override PartName="/ppt/media/image6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69" r:id="rId2"/>
    <p:sldId id="262" r:id="rId3"/>
    <p:sldId id="270" r:id="rId4"/>
    <p:sldId id="264" r:id="rId5"/>
    <p:sldId id="265" r:id="rId6"/>
    <p:sldId id="263" r:id="rId7"/>
  </p:sldIdLst>
  <p:sldSz cx="14630400" cy="8229600"/>
  <p:notesSz cx="14630400" cy="82296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95966" autoAdjust="0"/>
  </p:normalViewPr>
  <p:slideViewPr>
    <p:cSldViewPr>
      <p:cViewPr varScale="1">
        <p:scale>
          <a:sx n="56" d="100"/>
          <a:sy n="56" d="100"/>
        </p:scale>
        <p:origin x="52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340475" cy="412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286750" y="0"/>
            <a:ext cx="6340475" cy="412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D38E-D752-4F79-9EDE-7EF64705983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45050" y="1028700"/>
            <a:ext cx="4940300" cy="2778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463675" y="3960813"/>
            <a:ext cx="11703050" cy="32400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816850"/>
            <a:ext cx="6340475" cy="412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286750" y="7816850"/>
            <a:ext cx="6340475" cy="412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05F89-E8EB-445E-8BCA-06AF5D0B0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7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24B6C-C996-44FB-B9E6-84583DCC3F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63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UPK</a:t>
            </a:r>
            <a:r>
              <a:rPr lang="en-US" dirty="0"/>
              <a:t> </a:t>
            </a:r>
          </a:p>
          <a:p>
            <a:pPr>
              <a:lnSpc>
                <a:spcPct val="100000"/>
              </a:lnSpc>
            </a:pPr>
            <a:r>
              <a:rPr lang="en-US" b="1" dirty="0"/>
              <a:t>CuyahogaKids.org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North Star Neighborhood Reentry Resource Center </a:t>
            </a:r>
            <a:r>
              <a:rPr lang="en-US" dirty="0"/>
              <a:t>–  This Center is operated by Oriana House and offers free programs and services to its members, including computer training labs and internet access, resume writing classes, self-help meetings (AA, NA, AL-ANON, etc.), library access, assessments and case management, legal advice and referrals, employment, housing and transportation information.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4B6C-C996-44FB-B9E6-84583DCC3F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66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6"/>
            <a:ext cx="12435840" cy="17282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0" y="4608576"/>
            <a:ext cx="10241280" cy="205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31520" y="1892808"/>
            <a:ext cx="6364224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6" y="1892808"/>
            <a:ext cx="6364224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954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1520" y="329184"/>
            <a:ext cx="13167360" cy="13167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1520" y="1892808"/>
            <a:ext cx="13167360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8"/>
            <a:ext cx="4681728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8"/>
            <a:ext cx="3364992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8"/>
            <a:ext cx="3364992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merriman@cuyahogacounty.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8618" y="3893080"/>
            <a:ext cx="5924639" cy="1395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47"/>
            <a:r>
              <a:rPr lang="en-US" sz="4235" spc="-5" dirty="0">
                <a:solidFill>
                  <a:srgbClr val="FFFFFF"/>
                </a:solidFill>
                <a:latin typeface="Myriad Pro" panose="020B0503030403020204" pitchFamily="34" charset="0"/>
                <a:cs typeface="Futura Lt BT"/>
              </a:rPr>
              <a:t>Department of Health </a:t>
            </a:r>
          </a:p>
          <a:p>
            <a:pPr marL="13447"/>
            <a:r>
              <a:rPr lang="en-US" sz="4235" spc="-5" dirty="0">
                <a:solidFill>
                  <a:srgbClr val="FFFFFF"/>
                </a:solidFill>
                <a:latin typeface="Myriad Pro" panose="020B0503030403020204" pitchFamily="34" charset="0"/>
                <a:cs typeface="Futura Lt BT"/>
              </a:rPr>
              <a:t>and Human Services</a:t>
            </a:r>
            <a:endParaRPr lang="en-US" sz="4235" dirty="0">
              <a:latin typeface="Myriad Pro" panose="020B0503030403020204" pitchFamily="34" charset="0"/>
              <a:cs typeface="Futura Lt B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9C8ED9-CF0B-4292-AF2E-B06C14385F3A}"/>
              </a:ext>
            </a:extLst>
          </p:cNvPr>
          <p:cNvSpPr txBox="1"/>
          <p:nvPr/>
        </p:nvSpPr>
        <p:spPr>
          <a:xfrm>
            <a:off x="4363788" y="5215724"/>
            <a:ext cx="114517" cy="369332"/>
          </a:xfrm>
          <a:prstGeom prst="rect">
            <a:avLst/>
          </a:prstGeom>
          <a:solidFill>
            <a:srgbClr val="1A558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4EAE9C-BA85-4D2F-9611-20C0452B065E}"/>
              </a:ext>
            </a:extLst>
          </p:cNvPr>
          <p:cNvSpPr txBox="1"/>
          <p:nvPr/>
        </p:nvSpPr>
        <p:spPr>
          <a:xfrm>
            <a:off x="2228618" y="5432073"/>
            <a:ext cx="3604680" cy="939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David Merriman</a:t>
            </a:r>
          </a:p>
          <a:p>
            <a:r>
              <a:rPr lang="en-US" dirty="0">
                <a:solidFill>
                  <a:schemeClr val="bg1"/>
                </a:solidFill>
              </a:rPr>
              <a:t>Director</a:t>
            </a:r>
          </a:p>
          <a:p>
            <a:r>
              <a:rPr lang="en-US" sz="1906" b="1" u="sng" kern="1200" dirty="0">
                <a:solidFill>
                  <a:schemeClr val="bg1"/>
                </a:solidFill>
                <a:latin typeface="+mn-l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dmerriman@cuyahogacounty.us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" name="object 3">
            <a:extLst>
              <a:ext uri="{FF2B5EF4-FFF2-40B4-BE49-F238E27FC236}">
                <a16:creationId xmlns:a16="http://schemas.microsoft.com/office/drawing/2014/main" id="{F57871AE-332B-8632-82A3-89BD3F72A771}"/>
              </a:ext>
            </a:extLst>
          </p:cNvPr>
          <p:cNvGrpSpPr/>
          <p:nvPr/>
        </p:nvGrpSpPr>
        <p:grpSpPr>
          <a:xfrm>
            <a:off x="0" y="0"/>
            <a:ext cx="17481177" cy="8229600"/>
            <a:chOff x="0" y="0"/>
            <a:chExt cx="14630400" cy="8229600"/>
          </a:xfrm>
        </p:grpSpPr>
        <p:pic>
          <p:nvPicPr>
            <p:cNvPr id="4" name="object 4">
              <a:extLst>
                <a:ext uri="{FF2B5EF4-FFF2-40B4-BE49-F238E27FC236}">
                  <a16:creationId xmlns:a16="http://schemas.microsoft.com/office/drawing/2014/main" id="{33D0D09B-5800-B078-DC1F-F0D8EC21D910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14630400" cy="8229600"/>
            </a:xfrm>
            <a:prstGeom prst="rect">
              <a:avLst/>
            </a:prstGeom>
          </p:spPr>
        </p:pic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ED958838-C666-548F-7BB4-D1B69123D9BC}"/>
                </a:ext>
              </a:extLst>
            </p:cNvPr>
            <p:cNvSpPr/>
            <p:nvPr/>
          </p:nvSpPr>
          <p:spPr>
            <a:xfrm>
              <a:off x="0" y="0"/>
              <a:ext cx="6766559" cy="8229600"/>
            </a:xfrm>
            <a:custGeom>
              <a:avLst/>
              <a:gdLst/>
              <a:ahLst/>
              <a:cxnLst/>
              <a:rect l="l" t="t" r="r" b="b"/>
              <a:pathLst>
                <a:path w="6766559" h="8229600">
                  <a:moveTo>
                    <a:pt x="6766293" y="8229600"/>
                  </a:moveTo>
                  <a:lnTo>
                    <a:pt x="0" y="8229600"/>
                  </a:lnTo>
                  <a:lnTo>
                    <a:pt x="0" y="0"/>
                  </a:lnTo>
                  <a:lnTo>
                    <a:pt x="6766293" y="0"/>
                  </a:lnTo>
                  <a:lnTo>
                    <a:pt x="6766293" y="8229600"/>
                  </a:lnTo>
                  <a:close/>
                </a:path>
              </a:pathLst>
            </a:custGeom>
            <a:solidFill>
              <a:srgbClr val="404040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6">
              <a:extLst>
                <a:ext uri="{FF2B5EF4-FFF2-40B4-BE49-F238E27FC236}">
                  <a16:creationId xmlns:a16="http://schemas.microsoft.com/office/drawing/2014/main" id="{C0B517E0-915C-1234-7C88-F406AC2E2EEC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97273" y="2080260"/>
              <a:ext cx="982065" cy="982052"/>
            </a:xfrm>
            <a:prstGeom prst="rect">
              <a:avLst/>
            </a:prstGeom>
          </p:spPr>
        </p:pic>
      </p:grpSp>
      <p:sp>
        <p:nvSpPr>
          <p:cNvPr id="13" name="object 8">
            <a:extLst>
              <a:ext uri="{FF2B5EF4-FFF2-40B4-BE49-F238E27FC236}">
                <a16:creationId xmlns:a16="http://schemas.microsoft.com/office/drawing/2014/main" id="{8B62B7F2-0A52-EED7-323E-36C08EC1D0C3}"/>
              </a:ext>
            </a:extLst>
          </p:cNvPr>
          <p:cNvSpPr txBox="1"/>
          <p:nvPr/>
        </p:nvSpPr>
        <p:spPr>
          <a:xfrm>
            <a:off x="3112321" y="3545922"/>
            <a:ext cx="4920279" cy="3339602"/>
          </a:xfrm>
          <a:prstGeom prst="rect">
            <a:avLst/>
          </a:prstGeom>
        </p:spPr>
        <p:txBody>
          <a:bodyPr vert="horz" wrap="square" lIns="0" tIns="15464" rIns="0" bIns="0" rtlCol="0">
            <a:spAutoFit/>
          </a:bodyPr>
          <a:lstStyle/>
          <a:p>
            <a:pPr marL="13447">
              <a:spcBef>
                <a:spcPts val="122"/>
              </a:spcBef>
            </a:pPr>
            <a:r>
              <a:rPr lang="en-US" sz="5400" spc="-323" dirty="0">
                <a:solidFill>
                  <a:srgbClr val="FFFFFF"/>
                </a:solidFill>
                <a:latin typeface="Trebuchet MS"/>
                <a:cs typeface="Trebuchet MS"/>
              </a:rPr>
              <a:t>2024/2025 Budget Hearing - Cuyahoga County Office of Reentry</a:t>
            </a:r>
            <a:endParaRPr lang="en-US" sz="5400" dirty="0">
              <a:latin typeface="Trebuchet MS"/>
              <a:cs typeface="Trebuchet MS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AF7DE621-B43D-5944-ACFF-F67F691490B3}"/>
              </a:ext>
            </a:extLst>
          </p:cNvPr>
          <p:cNvSpPr txBox="1"/>
          <p:nvPr/>
        </p:nvSpPr>
        <p:spPr>
          <a:xfrm>
            <a:off x="3071300" y="7171564"/>
            <a:ext cx="3921171" cy="940563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13447">
              <a:spcBef>
                <a:spcPts val="106"/>
              </a:spcBef>
            </a:pPr>
            <a:r>
              <a:rPr lang="en-US" sz="2435" spc="-79" dirty="0">
                <a:solidFill>
                  <a:srgbClr val="FFFFFF"/>
                </a:solidFill>
                <a:latin typeface="Trebuchet MS"/>
                <a:cs typeface="Trebuchet MS"/>
              </a:rPr>
              <a:t>Simeon Best, Director</a:t>
            </a:r>
            <a:endParaRPr sz="2435" dirty="0">
              <a:latin typeface="Trebuchet MS"/>
              <a:cs typeface="Trebuchet MS"/>
            </a:endParaRPr>
          </a:p>
          <a:p>
            <a:pPr marL="13447" marR="1231051">
              <a:lnSpc>
                <a:spcPct val="171400"/>
              </a:lnSpc>
            </a:pPr>
            <a:r>
              <a:rPr lang="en-US" sz="2435" spc="-90" dirty="0">
                <a:solidFill>
                  <a:srgbClr val="FFFFFF"/>
                </a:solidFill>
                <a:latin typeface="Trebuchet MS"/>
                <a:cs typeface="Trebuchet MS"/>
              </a:rPr>
              <a:t>October 23, 2023</a:t>
            </a:r>
            <a:endParaRPr sz="2435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14821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200763"/>
            <a:ext cx="14630400" cy="1056640"/>
          </a:xfrm>
          <a:custGeom>
            <a:avLst/>
            <a:gdLst/>
            <a:ahLst/>
            <a:cxnLst/>
            <a:rect l="l" t="t" r="r" b="b"/>
            <a:pathLst>
              <a:path w="14630400" h="1056640">
                <a:moveTo>
                  <a:pt x="14630400" y="0"/>
                </a:moveTo>
                <a:lnTo>
                  <a:pt x="0" y="0"/>
                </a:lnTo>
                <a:lnTo>
                  <a:pt x="0" y="1056131"/>
                </a:lnTo>
                <a:lnTo>
                  <a:pt x="14630400" y="1056131"/>
                </a:lnTo>
                <a:lnTo>
                  <a:pt x="14630400" y="0"/>
                </a:lnTo>
                <a:close/>
              </a:path>
            </a:pathLst>
          </a:custGeom>
          <a:solidFill>
            <a:srgbClr val="00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-27296"/>
            <a:ext cx="4187825" cy="2208530"/>
            <a:chOff x="0" y="0"/>
            <a:chExt cx="4187825" cy="220853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3545840" cy="2156460"/>
            </a:xfrm>
            <a:custGeom>
              <a:avLst/>
              <a:gdLst/>
              <a:ahLst/>
              <a:cxnLst/>
              <a:rect l="l" t="t" r="r" b="b"/>
              <a:pathLst>
                <a:path w="3545840" h="2156460">
                  <a:moveTo>
                    <a:pt x="3545425" y="0"/>
                  </a:moveTo>
                  <a:lnTo>
                    <a:pt x="0" y="0"/>
                  </a:lnTo>
                  <a:lnTo>
                    <a:pt x="0" y="2156129"/>
                  </a:lnTo>
                  <a:lnTo>
                    <a:pt x="66015" y="2103369"/>
                  </a:lnTo>
                  <a:lnTo>
                    <a:pt x="1172446" y="1289948"/>
                  </a:lnTo>
                  <a:lnTo>
                    <a:pt x="2313536" y="577667"/>
                  </a:lnTo>
                  <a:lnTo>
                    <a:pt x="3188362" y="125322"/>
                  </a:lnTo>
                  <a:lnTo>
                    <a:pt x="3545425" y="0"/>
                  </a:lnTo>
                  <a:close/>
                </a:path>
              </a:pathLst>
            </a:custGeom>
            <a:solidFill>
              <a:srgbClr val="0054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4187825" cy="2208530"/>
            </a:xfrm>
            <a:custGeom>
              <a:avLst/>
              <a:gdLst/>
              <a:ahLst/>
              <a:cxnLst/>
              <a:rect l="l" t="t" r="r" b="b"/>
              <a:pathLst>
                <a:path w="4187825" h="2208530">
                  <a:moveTo>
                    <a:pt x="4187482" y="0"/>
                  </a:moveTo>
                  <a:lnTo>
                    <a:pt x="3570376" y="0"/>
                  </a:lnTo>
                  <a:lnTo>
                    <a:pt x="3541115" y="12"/>
                  </a:lnTo>
                  <a:lnTo>
                    <a:pt x="2786392" y="12"/>
                  </a:lnTo>
                  <a:lnTo>
                    <a:pt x="2786392" y="13474"/>
                  </a:lnTo>
                  <a:lnTo>
                    <a:pt x="2680919" y="80886"/>
                  </a:lnTo>
                  <a:lnTo>
                    <a:pt x="2747734" y="37884"/>
                  </a:lnTo>
                  <a:lnTo>
                    <a:pt x="2786392" y="13474"/>
                  </a:lnTo>
                  <a:lnTo>
                    <a:pt x="2786392" y="12"/>
                  </a:lnTo>
                  <a:lnTo>
                    <a:pt x="2619591" y="12"/>
                  </a:lnTo>
                  <a:lnTo>
                    <a:pt x="2590177" y="21336"/>
                  </a:lnTo>
                  <a:lnTo>
                    <a:pt x="2590177" y="139280"/>
                  </a:lnTo>
                  <a:lnTo>
                    <a:pt x="2501442" y="197523"/>
                  </a:lnTo>
                  <a:lnTo>
                    <a:pt x="2568702" y="153098"/>
                  </a:lnTo>
                  <a:lnTo>
                    <a:pt x="2590177" y="139280"/>
                  </a:lnTo>
                  <a:lnTo>
                    <a:pt x="2590177" y="21336"/>
                  </a:lnTo>
                  <a:lnTo>
                    <a:pt x="2559443" y="43611"/>
                  </a:lnTo>
                  <a:lnTo>
                    <a:pt x="2411349" y="152781"/>
                  </a:lnTo>
                  <a:lnTo>
                    <a:pt x="2411349" y="257035"/>
                  </a:lnTo>
                  <a:lnTo>
                    <a:pt x="2319934" y="318541"/>
                  </a:lnTo>
                  <a:lnTo>
                    <a:pt x="2388730" y="271970"/>
                  </a:lnTo>
                  <a:lnTo>
                    <a:pt x="2411349" y="257035"/>
                  </a:lnTo>
                  <a:lnTo>
                    <a:pt x="2411349" y="152781"/>
                  </a:lnTo>
                  <a:lnTo>
                    <a:pt x="2293912" y="239344"/>
                  </a:lnTo>
                  <a:lnTo>
                    <a:pt x="2233904" y="284683"/>
                  </a:lnTo>
                  <a:lnTo>
                    <a:pt x="2233904" y="376783"/>
                  </a:lnTo>
                  <a:lnTo>
                    <a:pt x="2116163" y="458139"/>
                  </a:lnTo>
                  <a:lnTo>
                    <a:pt x="2208047" y="394284"/>
                  </a:lnTo>
                  <a:lnTo>
                    <a:pt x="2233904" y="376783"/>
                  </a:lnTo>
                  <a:lnTo>
                    <a:pt x="2233904" y="284683"/>
                  </a:lnTo>
                  <a:lnTo>
                    <a:pt x="2026526" y="441325"/>
                  </a:lnTo>
                  <a:lnTo>
                    <a:pt x="2003869" y="458863"/>
                  </a:lnTo>
                  <a:lnTo>
                    <a:pt x="2003869" y="536168"/>
                  </a:lnTo>
                  <a:lnTo>
                    <a:pt x="1993963" y="543217"/>
                  </a:lnTo>
                  <a:lnTo>
                    <a:pt x="1993963" y="727875"/>
                  </a:lnTo>
                  <a:lnTo>
                    <a:pt x="1960372" y="749808"/>
                  </a:lnTo>
                  <a:lnTo>
                    <a:pt x="1974837" y="740219"/>
                  </a:lnTo>
                  <a:lnTo>
                    <a:pt x="1993963" y="727875"/>
                  </a:lnTo>
                  <a:lnTo>
                    <a:pt x="1993963" y="543217"/>
                  </a:lnTo>
                  <a:lnTo>
                    <a:pt x="1890255" y="616864"/>
                  </a:lnTo>
                  <a:lnTo>
                    <a:pt x="1981466" y="551738"/>
                  </a:lnTo>
                  <a:lnTo>
                    <a:pt x="2003869" y="536168"/>
                  </a:lnTo>
                  <a:lnTo>
                    <a:pt x="2003869" y="458863"/>
                  </a:lnTo>
                  <a:lnTo>
                    <a:pt x="1777022" y="634466"/>
                  </a:lnTo>
                  <a:lnTo>
                    <a:pt x="1777022" y="697725"/>
                  </a:lnTo>
                  <a:lnTo>
                    <a:pt x="1663522" y="780465"/>
                  </a:lnTo>
                  <a:lnTo>
                    <a:pt x="1754428" y="713854"/>
                  </a:lnTo>
                  <a:lnTo>
                    <a:pt x="1777022" y="697725"/>
                  </a:lnTo>
                  <a:lnTo>
                    <a:pt x="1777022" y="634466"/>
                  </a:lnTo>
                  <a:lnTo>
                    <a:pt x="1713052" y="683971"/>
                  </a:lnTo>
                  <a:lnTo>
                    <a:pt x="1549565" y="813600"/>
                  </a:lnTo>
                  <a:lnTo>
                    <a:pt x="1549565" y="863968"/>
                  </a:lnTo>
                  <a:lnTo>
                    <a:pt x="1437106" y="948004"/>
                  </a:lnTo>
                  <a:lnTo>
                    <a:pt x="1527314" y="880262"/>
                  </a:lnTo>
                  <a:lnTo>
                    <a:pt x="1549565" y="863968"/>
                  </a:lnTo>
                  <a:lnTo>
                    <a:pt x="1549565" y="813600"/>
                  </a:lnTo>
                  <a:lnTo>
                    <a:pt x="1398841" y="933107"/>
                  </a:lnTo>
                  <a:lnTo>
                    <a:pt x="1322603" y="995006"/>
                  </a:lnTo>
                  <a:lnTo>
                    <a:pt x="1322603" y="1033983"/>
                  </a:lnTo>
                  <a:lnTo>
                    <a:pt x="1210652" y="1119632"/>
                  </a:lnTo>
                  <a:lnTo>
                    <a:pt x="1300505" y="1050569"/>
                  </a:lnTo>
                  <a:lnTo>
                    <a:pt x="1322603" y="1033983"/>
                  </a:lnTo>
                  <a:lnTo>
                    <a:pt x="1322603" y="995006"/>
                  </a:lnTo>
                  <a:lnTo>
                    <a:pt x="1096822" y="1178306"/>
                  </a:lnTo>
                  <a:lnTo>
                    <a:pt x="1096822" y="1207096"/>
                  </a:lnTo>
                  <a:lnTo>
                    <a:pt x="984427" y="1295044"/>
                  </a:lnTo>
                  <a:lnTo>
                    <a:pt x="1074369" y="1224356"/>
                  </a:lnTo>
                  <a:lnTo>
                    <a:pt x="1096822" y="1207096"/>
                  </a:lnTo>
                  <a:lnTo>
                    <a:pt x="1096822" y="1178306"/>
                  </a:lnTo>
                  <a:lnTo>
                    <a:pt x="1040041" y="1224394"/>
                  </a:lnTo>
                  <a:lnTo>
                    <a:pt x="905852" y="1335125"/>
                  </a:lnTo>
                  <a:lnTo>
                    <a:pt x="871169" y="1364195"/>
                  </a:lnTo>
                  <a:lnTo>
                    <a:pt x="871169" y="1384071"/>
                  </a:lnTo>
                  <a:lnTo>
                    <a:pt x="761479" y="1471777"/>
                  </a:lnTo>
                  <a:lnTo>
                    <a:pt x="849299" y="1401254"/>
                  </a:lnTo>
                  <a:lnTo>
                    <a:pt x="871169" y="1384071"/>
                  </a:lnTo>
                  <a:lnTo>
                    <a:pt x="871169" y="1364195"/>
                  </a:lnTo>
                  <a:lnTo>
                    <a:pt x="647395" y="1551673"/>
                  </a:lnTo>
                  <a:lnTo>
                    <a:pt x="647395" y="1563395"/>
                  </a:lnTo>
                  <a:lnTo>
                    <a:pt x="537133" y="1653438"/>
                  </a:lnTo>
                  <a:lnTo>
                    <a:pt x="625665" y="1580845"/>
                  </a:lnTo>
                  <a:lnTo>
                    <a:pt x="647395" y="1563395"/>
                  </a:lnTo>
                  <a:lnTo>
                    <a:pt x="647395" y="1551673"/>
                  </a:lnTo>
                  <a:lnTo>
                    <a:pt x="549732" y="1633486"/>
                  </a:lnTo>
                  <a:lnTo>
                    <a:pt x="426059" y="1739379"/>
                  </a:lnTo>
                  <a:lnTo>
                    <a:pt x="426059" y="1744522"/>
                  </a:lnTo>
                  <a:lnTo>
                    <a:pt x="324878" y="1828863"/>
                  </a:lnTo>
                  <a:lnTo>
                    <a:pt x="403847" y="1762734"/>
                  </a:lnTo>
                  <a:lnTo>
                    <a:pt x="426059" y="1744522"/>
                  </a:lnTo>
                  <a:lnTo>
                    <a:pt x="426059" y="1739379"/>
                  </a:lnTo>
                  <a:lnTo>
                    <a:pt x="173609" y="1955520"/>
                  </a:lnTo>
                  <a:lnTo>
                    <a:pt x="200660" y="1932876"/>
                  </a:lnTo>
                  <a:lnTo>
                    <a:pt x="154127" y="1972462"/>
                  </a:lnTo>
                  <a:lnTo>
                    <a:pt x="173609" y="1955520"/>
                  </a:lnTo>
                  <a:lnTo>
                    <a:pt x="0" y="2103602"/>
                  </a:lnTo>
                  <a:lnTo>
                    <a:pt x="0" y="2106498"/>
                  </a:lnTo>
                  <a:lnTo>
                    <a:pt x="0" y="2162276"/>
                  </a:lnTo>
                  <a:lnTo>
                    <a:pt x="0" y="2176145"/>
                  </a:lnTo>
                  <a:lnTo>
                    <a:pt x="0" y="2188781"/>
                  </a:lnTo>
                  <a:lnTo>
                    <a:pt x="0" y="2203983"/>
                  </a:lnTo>
                  <a:lnTo>
                    <a:pt x="0" y="2208009"/>
                  </a:lnTo>
                  <a:lnTo>
                    <a:pt x="284175" y="1995805"/>
                  </a:lnTo>
                  <a:lnTo>
                    <a:pt x="550595" y="1801926"/>
                  </a:lnTo>
                  <a:lnTo>
                    <a:pt x="821550" y="1609763"/>
                  </a:lnTo>
                  <a:lnTo>
                    <a:pt x="1025182" y="1469224"/>
                  </a:lnTo>
                  <a:lnTo>
                    <a:pt x="1109700" y="1411198"/>
                  </a:lnTo>
                  <a:lnTo>
                    <a:pt x="1392097" y="1222743"/>
                  </a:lnTo>
                  <a:lnTo>
                    <a:pt x="1629079" y="1068870"/>
                  </a:lnTo>
                  <a:lnTo>
                    <a:pt x="1867014" y="918438"/>
                  </a:lnTo>
                  <a:lnTo>
                    <a:pt x="1962327" y="859358"/>
                  </a:lnTo>
                  <a:lnTo>
                    <a:pt x="2022995" y="824763"/>
                  </a:lnTo>
                  <a:lnTo>
                    <a:pt x="2125192" y="770305"/>
                  </a:lnTo>
                  <a:lnTo>
                    <a:pt x="2227389" y="717448"/>
                  </a:lnTo>
                  <a:lnTo>
                    <a:pt x="2329561" y="666203"/>
                  </a:lnTo>
                  <a:lnTo>
                    <a:pt x="2431656" y="616546"/>
                  </a:lnTo>
                  <a:lnTo>
                    <a:pt x="2533637" y="568502"/>
                  </a:lnTo>
                  <a:lnTo>
                    <a:pt x="2635466" y="522046"/>
                  </a:lnTo>
                  <a:lnTo>
                    <a:pt x="2737091" y="477177"/>
                  </a:lnTo>
                  <a:lnTo>
                    <a:pt x="2838488" y="433920"/>
                  </a:lnTo>
                  <a:lnTo>
                    <a:pt x="2939592" y="392252"/>
                  </a:lnTo>
                  <a:lnTo>
                    <a:pt x="3040380" y="352171"/>
                  </a:lnTo>
                  <a:lnTo>
                    <a:pt x="3140799" y="313690"/>
                  </a:lnTo>
                  <a:lnTo>
                    <a:pt x="3240811" y="276796"/>
                  </a:lnTo>
                  <a:lnTo>
                    <a:pt x="3340379" y="241490"/>
                  </a:lnTo>
                  <a:lnTo>
                    <a:pt x="3439464" y="207772"/>
                  </a:lnTo>
                  <a:lnTo>
                    <a:pt x="3538004" y="175653"/>
                  </a:lnTo>
                  <a:lnTo>
                    <a:pt x="3635984" y="145110"/>
                  </a:lnTo>
                  <a:lnTo>
                    <a:pt x="3733342" y="116154"/>
                  </a:lnTo>
                  <a:lnTo>
                    <a:pt x="3830053" y="88785"/>
                  </a:lnTo>
                  <a:lnTo>
                    <a:pt x="3926065" y="63004"/>
                  </a:lnTo>
                  <a:lnTo>
                    <a:pt x="4021340" y="38798"/>
                  </a:lnTo>
                  <a:lnTo>
                    <a:pt x="4115828" y="16179"/>
                  </a:lnTo>
                  <a:lnTo>
                    <a:pt x="4187482" y="0"/>
                  </a:lnTo>
                  <a:close/>
                </a:path>
              </a:pathLst>
            </a:custGeom>
            <a:solidFill>
              <a:srgbClr val="0082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2336800" cy="2080260"/>
            </a:xfrm>
            <a:custGeom>
              <a:avLst/>
              <a:gdLst/>
              <a:ahLst/>
              <a:cxnLst/>
              <a:rect l="l" t="t" r="r" b="b"/>
              <a:pathLst>
                <a:path w="2336800" h="2080260">
                  <a:moveTo>
                    <a:pt x="2336410" y="0"/>
                  </a:moveTo>
                  <a:lnTo>
                    <a:pt x="2294666" y="0"/>
                  </a:lnTo>
                  <a:lnTo>
                    <a:pt x="1146229" y="1026268"/>
                  </a:lnTo>
                  <a:lnTo>
                    <a:pt x="0" y="2062273"/>
                  </a:lnTo>
                  <a:lnTo>
                    <a:pt x="0" y="2079780"/>
                  </a:lnTo>
                  <a:lnTo>
                    <a:pt x="880406" y="1274965"/>
                  </a:lnTo>
                  <a:lnTo>
                    <a:pt x="1399369" y="810150"/>
                  </a:lnTo>
                  <a:lnTo>
                    <a:pt x="1832445" y="430272"/>
                  </a:lnTo>
                  <a:lnTo>
                    <a:pt x="2177514" y="134108"/>
                  </a:lnTo>
                  <a:lnTo>
                    <a:pt x="23364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06074" y="7377930"/>
            <a:ext cx="566445" cy="566445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2633452" y="7572137"/>
            <a:ext cx="10420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Cuyahoga</a:t>
            </a:r>
            <a:r>
              <a:rPr sz="10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County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5B17ED9-D27F-56D9-D0EF-EE7D1BAA1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609600"/>
            <a:ext cx="12466320" cy="830997"/>
          </a:xfrm>
        </p:spPr>
        <p:txBody>
          <a:bodyPr/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Cuyahoga County Office of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Reentry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DD81CAFA-2374-8802-2C11-24836EAB2757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381000" y="2018508"/>
            <a:ext cx="13868400" cy="4185761"/>
          </a:xfrm>
        </p:spPr>
        <p:txBody>
          <a:bodyPr/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Mission</a:t>
            </a:r>
          </a:p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/>
              <a:t>The Cuyahoga County Office of Reentry is committed to strengthening a network of community partners by coordinating innovative programs and services that assure quality opportunities needed for a successful reintegration.</a:t>
            </a:r>
          </a:p>
          <a:p>
            <a:pPr algn="l"/>
            <a:endParaRPr lang="en-US" sz="3200" dirty="0"/>
          </a:p>
          <a:p>
            <a:pPr algn="ctr"/>
            <a:endParaRPr lang="en-US" sz="4000" dirty="0"/>
          </a:p>
          <a:p>
            <a:pPr algn="l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D66015B-97BD-0962-074C-3853D757B82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42160"/>
            <a:ext cx="14630399" cy="513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672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Merge 1">
            <a:extLst>
              <a:ext uri="{FF2B5EF4-FFF2-40B4-BE49-F238E27FC236}">
                <a16:creationId xmlns:a16="http://schemas.microsoft.com/office/drawing/2014/main" id="{1E756319-BA91-4824-96FC-CA74855E0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9688" y="1714036"/>
            <a:ext cx="4264399" cy="1341344"/>
          </a:xfrm>
          <a:prstGeom prst="flowChartMerge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6819" tIns="48409" rIns="96819" bIns="48409" numCol="1" anchor="ctr" anchorCtr="0" compatLnSpc="1">
            <a:prstTxWarp prst="textNoShape">
              <a:avLst/>
            </a:prstTxWarp>
          </a:bodyPr>
          <a:lstStyle/>
          <a:p>
            <a:pPr algn="ctr" defTabSz="968167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65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Simeon Best</a:t>
            </a:r>
            <a:endParaRPr lang="en-US" altLang="en-US" sz="635" dirty="0">
              <a:solidFill>
                <a:schemeClr val="tx1"/>
              </a:solidFill>
            </a:endParaRPr>
          </a:p>
          <a:p>
            <a:pPr algn="ctr" defTabSz="968167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65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Director</a:t>
            </a:r>
            <a:endParaRPr lang="en-US" altLang="en-US" sz="1906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Isosceles Triangle 2">
            <a:extLst>
              <a:ext uri="{FF2B5EF4-FFF2-40B4-BE49-F238E27FC236}">
                <a16:creationId xmlns:a16="http://schemas.microsoft.com/office/drawing/2014/main" id="{344109AC-AFA9-4B6A-AFA5-AF8DC5ECF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058" y="4171952"/>
            <a:ext cx="2033868" cy="1322855"/>
          </a:xfrm>
          <a:prstGeom prst="triangle">
            <a:avLst>
              <a:gd name="adj" fmla="val 50000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6819" tIns="48409" rIns="96819" bIns="48409" numCol="1" anchor="ctr" anchorCtr="0" compatLnSpc="1">
            <a:prstTxWarp prst="textNoShape">
              <a:avLst/>
            </a:prstTxWarp>
          </a:bodyPr>
          <a:lstStyle/>
          <a:p>
            <a:pPr algn="ctr" defTabSz="968167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9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Fred Bolotin</a:t>
            </a:r>
            <a:endParaRPr lang="en-US" altLang="en-US" sz="635" dirty="0">
              <a:solidFill>
                <a:schemeClr val="tx1"/>
              </a:solidFill>
            </a:endParaRPr>
          </a:p>
          <a:p>
            <a:pPr algn="ctr" defTabSz="968167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9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Prog. Administrator</a:t>
            </a:r>
            <a:endParaRPr lang="en-US" altLang="en-US" sz="1906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Isosceles Triangle 4">
            <a:extLst>
              <a:ext uri="{FF2B5EF4-FFF2-40B4-BE49-F238E27FC236}">
                <a16:creationId xmlns:a16="http://schemas.microsoft.com/office/drawing/2014/main" id="{91169AE9-E796-4ECE-A481-042C887FD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4005" y="4216534"/>
            <a:ext cx="2383491" cy="1403536"/>
          </a:xfrm>
          <a:prstGeom prst="triangle">
            <a:avLst>
              <a:gd name="adj" fmla="val 50000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6819" tIns="48409" rIns="96819" bIns="48409" numCol="1" anchor="ctr" anchorCtr="0" compatLnSpc="1">
            <a:prstTxWarp prst="textNoShape">
              <a:avLst/>
            </a:prstTxWarp>
          </a:bodyPr>
          <a:lstStyle/>
          <a:p>
            <a:pPr algn="ctr" defTabSz="968167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9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Bobby Shepherd </a:t>
            </a:r>
            <a:endParaRPr lang="en-US" altLang="en-US" sz="635" dirty="0">
              <a:solidFill>
                <a:schemeClr val="tx1"/>
              </a:solidFill>
            </a:endParaRPr>
          </a:p>
          <a:p>
            <a:pPr algn="ctr" defTabSz="968167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9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 Officer 4</a:t>
            </a:r>
            <a:endParaRPr lang="en-US" altLang="en-US" sz="1906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Isosceles Triangle 6">
            <a:extLst>
              <a:ext uri="{FF2B5EF4-FFF2-40B4-BE49-F238E27FC236}">
                <a16:creationId xmlns:a16="http://schemas.microsoft.com/office/drawing/2014/main" id="{75462C1D-B6BC-4CA7-9F2E-450EEBF47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8814" y="4171951"/>
            <a:ext cx="2178424" cy="1452282"/>
          </a:xfrm>
          <a:prstGeom prst="triangle">
            <a:avLst>
              <a:gd name="adj" fmla="val 50000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6819" tIns="48409" rIns="96819" bIns="48409" numCol="1" anchor="ctr" anchorCtr="0" compatLnSpc="1">
            <a:prstTxWarp prst="textNoShape">
              <a:avLst/>
            </a:prstTxWarp>
          </a:bodyPr>
          <a:lstStyle/>
          <a:p>
            <a:pPr algn="ctr" defTabSz="968167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9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Vacant</a:t>
            </a:r>
          </a:p>
          <a:p>
            <a:pPr algn="ctr" defTabSz="968167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9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Officer 2</a:t>
            </a:r>
            <a:endParaRPr lang="en-US" altLang="en-US" sz="1906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" name="Flowchart: Merge 7">
            <a:extLst>
              <a:ext uri="{FF2B5EF4-FFF2-40B4-BE49-F238E27FC236}">
                <a16:creationId xmlns:a16="http://schemas.microsoft.com/office/drawing/2014/main" id="{EE1544EB-6B40-4E65-805D-26CF4FF6F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7822" y="3922642"/>
            <a:ext cx="2186828" cy="1551455"/>
          </a:xfrm>
          <a:prstGeom prst="flowChartMerge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6819" tIns="48409" rIns="96819" bIns="48409" numCol="1" anchor="ctr" anchorCtr="0" compatLnSpc="1">
            <a:prstTxWarp prst="textNoShape">
              <a:avLst/>
            </a:prstTxWarp>
          </a:bodyPr>
          <a:lstStyle/>
          <a:p>
            <a:pPr algn="ctr" defTabSz="968167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9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Chamomile Hendricks</a:t>
            </a:r>
            <a:endParaRPr lang="en-US" altLang="en-US" sz="635">
              <a:solidFill>
                <a:schemeClr val="tx1"/>
              </a:solidFill>
            </a:endParaRPr>
          </a:p>
          <a:p>
            <a:pPr algn="ctr" defTabSz="968167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9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Officer 4</a:t>
            </a:r>
            <a:endParaRPr lang="en-US" altLang="en-US" sz="1906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" name="Flowchart: Merge 8">
            <a:extLst>
              <a:ext uri="{FF2B5EF4-FFF2-40B4-BE49-F238E27FC236}">
                <a16:creationId xmlns:a16="http://schemas.microsoft.com/office/drawing/2014/main" id="{656E13D0-BACF-44F5-940A-E452BCB50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5329" y="4013067"/>
            <a:ext cx="2282638" cy="1522879"/>
          </a:xfrm>
          <a:prstGeom prst="flowChartMerge">
            <a:avLst/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6819" tIns="48409" rIns="96819" bIns="48409" numCol="1" anchor="ctr" anchorCtr="0" compatLnSpc="1">
            <a:prstTxWarp prst="textNoShape">
              <a:avLst/>
            </a:prstTxWarp>
          </a:bodyPr>
          <a:lstStyle/>
          <a:p>
            <a:pPr algn="ctr" defTabSz="968167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9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Kelly Merth</a:t>
            </a:r>
            <a:endParaRPr lang="en-US" altLang="en-US" sz="635">
              <a:solidFill>
                <a:schemeClr val="tx1"/>
              </a:solidFill>
            </a:endParaRPr>
          </a:p>
          <a:p>
            <a:pPr algn="ctr" defTabSz="968167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9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Fiscal Officer</a:t>
            </a:r>
            <a:endParaRPr lang="en-US" altLang="en-US" sz="1906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177EDF2-2916-41E5-A425-A1EC418491F0}"/>
              </a:ext>
            </a:extLst>
          </p:cNvPr>
          <p:cNvCxnSpPr/>
          <p:nvPr/>
        </p:nvCxnSpPr>
        <p:spPr>
          <a:xfrm flipH="1">
            <a:off x="7625751" y="3077231"/>
            <a:ext cx="16136" cy="1121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064E30-7536-49A4-973C-138755F69588}"/>
              </a:ext>
            </a:extLst>
          </p:cNvPr>
          <p:cNvCxnSpPr/>
          <p:nvPr/>
        </p:nvCxnSpPr>
        <p:spPr>
          <a:xfrm>
            <a:off x="4579992" y="3458119"/>
            <a:ext cx="6091518" cy="8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B22E7DE-7ED3-44FB-A2B5-FF5C92139489}"/>
              </a:ext>
            </a:extLst>
          </p:cNvPr>
          <p:cNvCxnSpPr/>
          <p:nvPr/>
        </p:nvCxnSpPr>
        <p:spPr>
          <a:xfrm flipH="1">
            <a:off x="4579992" y="3466187"/>
            <a:ext cx="0" cy="677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4FD0FC1-4585-477A-9378-257518EC71B9}"/>
              </a:ext>
            </a:extLst>
          </p:cNvPr>
          <p:cNvCxnSpPr/>
          <p:nvPr/>
        </p:nvCxnSpPr>
        <p:spPr>
          <a:xfrm flipH="1">
            <a:off x="10668026" y="3466187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1">
            <a:extLst>
              <a:ext uri="{FF2B5EF4-FFF2-40B4-BE49-F238E27FC236}">
                <a16:creationId xmlns:a16="http://schemas.microsoft.com/office/drawing/2014/main" id="{E889CF1A-FD6B-4E1D-B27F-BBE98124E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6347" y="615690"/>
            <a:ext cx="8410919" cy="782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819" tIns="48409" rIns="96819" bIns="48409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68167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54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Cuyahoga County Office of Reentry Organizational Chart</a:t>
            </a:r>
            <a:endParaRPr lang="en-US" altLang="en-US" sz="2541" dirty="0">
              <a:solidFill>
                <a:schemeClr val="tx1"/>
              </a:solidFill>
            </a:endParaRPr>
          </a:p>
          <a:p>
            <a:pPr algn="ctr" defTabSz="968167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906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92FE81B2-A87F-4F90-9202-822477854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0293" y="3252919"/>
            <a:ext cx="195594" cy="37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819" tIns="48409" rIns="96819" bIns="484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91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200763"/>
            <a:ext cx="14630400" cy="1056640"/>
          </a:xfrm>
          <a:custGeom>
            <a:avLst/>
            <a:gdLst/>
            <a:ahLst/>
            <a:cxnLst/>
            <a:rect l="l" t="t" r="r" b="b"/>
            <a:pathLst>
              <a:path w="14630400" h="1056640">
                <a:moveTo>
                  <a:pt x="14630400" y="0"/>
                </a:moveTo>
                <a:lnTo>
                  <a:pt x="0" y="0"/>
                </a:lnTo>
                <a:lnTo>
                  <a:pt x="0" y="1056131"/>
                </a:lnTo>
                <a:lnTo>
                  <a:pt x="14630400" y="1056131"/>
                </a:lnTo>
                <a:lnTo>
                  <a:pt x="14630400" y="0"/>
                </a:lnTo>
                <a:close/>
              </a:path>
            </a:pathLst>
          </a:custGeom>
          <a:solidFill>
            <a:srgbClr val="00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-27296"/>
            <a:ext cx="4187825" cy="2208530"/>
            <a:chOff x="0" y="0"/>
            <a:chExt cx="4187825" cy="220853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3545840" cy="2156460"/>
            </a:xfrm>
            <a:custGeom>
              <a:avLst/>
              <a:gdLst/>
              <a:ahLst/>
              <a:cxnLst/>
              <a:rect l="l" t="t" r="r" b="b"/>
              <a:pathLst>
                <a:path w="3545840" h="2156460">
                  <a:moveTo>
                    <a:pt x="3545425" y="0"/>
                  </a:moveTo>
                  <a:lnTo>
                    <a:pt x="0" y="0"/>
                  </a:lnTo>
                  <a:lnTo>
                    <a:pt x="0" y="2156129"/>
                  </a:lnTo>
                  <a:lnTo>
                    <a:pt x="66015" y="2103369"/>
                  </a:lnTo>
                  <a:lnTo>
                    <a:pt x="1172446" y="1289948"/>
                  </a:lnTo>
                  <a:lnTo>
                    <a:pt x="2313536" y="577667"/>
                  </a:lnTo>
                  <a:lnTo>
                    <a:pt x="3188362" y="125322"/>
                  </a:lnTo>
                  <a:lnTo>
                    <a:pt x="3545425" y="0"/>
                  </a:lnTo>
                  <a:close/>
                </a:path>
              </a:pathLst>
            </a:custGeom>
            <a:solidFill>
              <a:srgbClr val="0054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4187825" cy="2208530"/>
            </a:xfrm>
            <a:custGeom>
              <a:avLst/>
              <a:gdLst/>
              <a:ahLst/>
              <a:cxnLst/>
              <a:rect l="l" t="t" r="r" b="b"/>
              <a:pathLst>
                <a:path w="4187825" h="2208530">
                  <a:moveTo>
                    <a:pt x="4187482" y="0"/>
                  </a:moveTo>
                  <a:lnTo>
                    <a:pt x="3570376" y="0"/>
                  </a:lnTo>
                  <a:lnTo>
                    <a:pt x="3541115" y="12"/>
                  </a:lnTo>
                  <a:lnTo>
                    <a:pt x="2786392" y="12"/>
                  </a:lnTo>
                  <a:lnTo>
                    <a:pt x="2786392" y="13474"/>
                  </a:lnTo>
                  <a:lnTo>
                    <a:pt x="2680919" y="80886"/>
                  </a:lnTo>
                  <a:lnTo>
                    <a:pt x="2747734" y="37884"/>
                  </a:lnTo>
                  <a:lnTo>
                    <a:pt x="2786392" y="13474"/>
                  </a:lnTo>
                  <a:lnTo>
                    <a:pt x="2786392" y="12"/>
                  </a:lnTo>
                  <a:lnTo>
                    <a:pt x="2619591" y="12"/>
                  </a:lnTo>
                  <a:lnTo>
                    <a:pt x="2590177" y="21336"/>
                  </a:lnTo>
                  <a:lnTo>
                    <a:pt x="2590177" y="139280"/>
                  </a:lnTo>
                  <a:lnTo>
                    <a:pt x="2501442" y="197523"/>
                  </a:lnTo>
                  <a:lnTo>
                    <a:pt x="2568702" y="153098"/>
                  </a:lnTo>
                  <a:lnTo>
                    <a:pt x="2590177" y="139280"/>
                  </a:lnTo>
                  <a:lnTo>
                    <a:pt x="2590177" y="21336"/>
                  </a:lnTo>
                  <a:lnTo>
                    <a:pt x="2559443" y="43611"/>
                  </a:lnTo>
                  <a:lnTo>
                    <a:pt x="2411349" y="152781"/>
                  </a:lnTo>
                  <a:lnTo>
                    <a:pt x="2411349" y="257035"/>
                  </a:lnTo>
                  <a:lnTo>
                    <a:pt x="2319934" y="318541"/>
                  </a:lnTo>
                  <a:lnTo>
                    <a:pt x="2388730" y="271970"/>
                  </a:lnTo>
                  <a:lnTo>
                    <a:pt x="2411349" y="257035"/>
                  </a:lnTo>
                  <a:lnTo>
                    <a:pt x="2411349" y="152781"/>
                  </a:lnTo>
                  <a:lnTo>
                    <a:pt x="2293912" y="239344"/>
                  </a:lnTo>
                  <a:lnTo>
                    <a:pt x="2233904" y="284683"/>
                  </a:lnTo>
                  <a:lnTo>
                    <a:pt x="2233904" y="376783"/>
                  </a:lnTo>
                  <a:lnTo>
                    <a:pt x="2116163" y="458139"/>
                  </a:lnTo>
                  <a:lnTo>
                    <a:pt x="2208047" y="394284"/>
                  </a:lnTo>
                  <a:lnTo>
                    <a:pt x="2233904" y="376783"/>
                  </a:lnTo>
                  <a:lnTo>
                    <a:pt x="2233904" y="284683"/>
                  </a:lnTo>
                  <a:lnTo>
                    <a:pt x="2026526" y="441325"/>
                  </a:lnTo>
                  <a:lnTo>
                    <a:pt x="2003869" y="458863"/>
                  </a:lnTo>
                  <a:lnTo>
                    <a:pt x="2003869" y="536168"/>
                  </a:lnTo>
                  <a:lnTo>
                    <a:pt x="1993963" y="543217"/>
                  </a:lnTo>
                  <a:lnTo>
                    <a:pt x="1993963" y="727875"/>
                  </a:lnTo>
                  <a:lnTo>
                    <a:pt x="1960372" y="749808"/>
                  </a:lnTo>
                  <a:lnTo>
                    <a:pt x="1974837" y="740219"/>
                  </a:lnTo>
                  <a:lnTo>
                    <a:pt x="1993963" y="727875"/>
                  </a:lnTo>
                  <a:lnTo>
                    <a:pt x="1993963" y="543217"/>
                  </a:lnTo>
                  <a:lnTo>
                    <a:pt x="1890255" y="616864"/>
                  </a:lnTo>
                  <a:lnTo>
                    <a:pt x="1981466" y="551738"/>
                  </a:lnTo>
                  <a:lnTo>
                    <a:pt x="2003869" y="536168"/>
                  </a:lnTo>
                  <a:lnTo>
                    <a:pt x="2003869" y="458863"/>
                  </a:lnTo>
                  <a:lnTo>
                    <a:pt x="1777022" y="634466"/>
                  </a:lnTo>
                  <a:lnTo>
                    <a:pt x="1777022" y="697725"/>
                  </a:lnTo>
                  <a:lnTo>
                    <a:pt x="1663522" y="780465"/>
                  </a:lnTo>
                  <a:lnTo>
                    <a:pt x="1754428" y="713854"/>
                  </a:lnTo>
                  <a:lnTo>
                    <a:pt x="1777022" y="697725"/>
                  </a:lnTo>
                  <a:lnTo>
                    <a:pt x="1777022" y="634466"/>
                  </a:lnTo>
                  <a:lnTo>
                    <a:pt x="1713052" y="683971"/>
                  </a:lnTo>
                  <a:lnTo>
                    <a:pt x="1549565" y="813600"/>
                  </a:lnTo>
                  <a:lnTo>
                    <a:pt x="1549565" y="863968"/>
                  </a:lnTo>
                  <a:lnTo>
                    <a:pt x="1437106" y="948004"/>
                  </a:lnTo>
                  <a:lnTo>
                    <a:pt x="1527314" y="880262"/>
                  </a:lnTo>
                  <a:lnTo>
                    <a:pt x="1549565" y="863968"/>
                  </a:lnTo>
                  <a:lnTo>
                    <a:pt x="1549565" y="813600"/>
                  </a:lnTo>
                  <a:lnTo>
                    <a:pt x="1398841" y="933107"/>
                  </a:lnTo>
                  <a:lnTo>
                    <a:pt x="1322603" y="995006"/>
                  </a:lnTo>
                  <a:lnTo>
                    <a:pt x="1322603" y="1033983"/>
                  </a:lnTo>
                  <a:lnTo>
                    <a:pt x="1210652" y="1119632"/>
                  </a:lnTo>
                  <a:lnTo>
                    <a:pt x="1300505" y="1050569"/>
                  </a:lnTo>
                  <a:lnTo>
                    <a:pt x="1322603" y="1033983"/>
                  </a:lnTo>
                  <a:lnTo>
                    <a:pt x="1322603" y="995006"/>
                  </a:lnTo>
                  <a:lnTo>
                    <a:pt x="1096822" y="1178306"/>
                  </a:lnTo>
                  <a:lnTo>
                    <a:pt x="1096822" y="1207096"/>
                  </a:lnTo>
                  <a:lnTo>
                    <a:pt x="984427" y="1295044"/>
                  </a:lnTo>
                  <a:lnTo>
                    <a:pt x="1074369" y="1224356"/>
                  </a:lnTo>
                  <a:lnTo>
                    <a:pt x="1096822" y="1207096"/>
                  </a:lnTo>
                  <a:lnTo>
                    <a:pt x="1096822" y="1178306"/>
                  </a:lnTo>
                  <a:lnTo>
                    <a:pt x="1040041" y="1224394"/>
                  </a:lnTo>
                  <a:lnTo>
                    <a:pt x="905852" y="1335125"/>
                  </a:lnTo>
                  <a:lnTo>
                    <a:pt x="871169" y="1364195"/>
                  </a:lnTo>
                  <a:lnTo>
                    <a:pt x="871169" y="1384071"/>
                  </a:lnTo>
                  <a:lnTo>
                    <a:pt x="761479" y="1471777"/>
                  </a:lnTo>
                  <a:lnTo>
                    <a:pt x="849299" y="1401254"/>
                  </a:lnTo>
                  <a:lnTo>
                    <a:pt x="871169" y="1384071"/>
                  </a:lnTo>
                  <a:lnTo>
                    <a:pt x="871169" y="1364195"/>
                  </a:lnTo>
                  <a:lnTo>
                    <a:pt x="647395" y="1551673"/>
                  </a:lnTo>
                  <a:lnTo>
                    <a:pt x="647395" y="1563395"/>
                  </a:lnTo>
                  <a:lnTo>
                    <a:pt x="537133" y="1653438"/>
                  </a:lnTo>
                  <a:lnTo>
                    <a:pt x="625665" y="1580845"/>
                  </a:lnTo>
                  <a:lnTo>
                    <a:pt x="647395" y="1563395"/>
                  </a:lnTo>
                  <a:lnTo>
                    <a:pt x="647395" y="1551673"/>
                  </a:lnTo>
                  <a:lnTo>
                    <a:pt x="549732" y="1633486"/>
                  </a:lnTo>
                  <a:lnTo>
                    <a:pt x="426059" y="1739379"/>
                  </a:lnTo>
                  <a:lnTo>
                    <a:pt x="426059" y="1744522"/>
                  </a:lnTo>
                  <a:lnTo>
                    <a:pt x="324878" y="1828863"/>
                  </a:lnTo>
                  <a:lnTo>
                    <a:pt x="403847" y="1762734"/>
                  </a:lnTo>
                  <a:lnTo>
                    <a:pt x="426059" y="1744522"/>
                  </a:lnTo>
                  <a:lnTo>
                    <a:pt x="426059" y="1739379"/>
                  </a:lnTo>
                  <a:lnTo>
                    <a:pt x="173609" y="1955520"/>
                  </a:lnTo>
                  <a:lnTo>
                    <a:pt x="200660" y="1932876"/>
                  </a:lnTo>
                  <a:lnTo>
                    <a:pt x="154127" y="1972462"/>
                  </a:lnTo>
                  <a:lnTo>
                    <a:pt x="173609" y="1955520"/>
                  </a:lnTo>
                  <a:lnTo>
                    <a:pt x="0" y="2103602"/>
                  </a:lnTo>
                  <a:lnTo>
                    <a:pt x="0" y="2106498"/>
                  </a:lnTo>
                  <a:lnTo>
                    <a:pt x="0" y="2162276"/>
                  </a:lnTo>
                  <a:lnTo>
                    <a:pt x="0" y="2176145"/>
                  </a:lnTo>
                  <a:lnTo>
                    <a:pt x="0" y="2188781"/>
                  </a:lnTo>
                  <a:lnTo>
                    <a:pt x="0" y="2203983"/>
                  </a:lnTo>
                  <a:lnTo>
                    <a:pt x="0" y="2208009"/>
                  </a:lnTo>
                  <a:lnTo>
                    <a:pt x="284175" y="1995805"/>
                  </a:lnTo>
                  <a:lnTo>
                    <a:pt x="550595" y="1801926"/>
                  </a:lnTo>
                  <a:lnTo>
                    <a:pt x="821550" y="1609763"/>
                  </a:lnTo>
                  <a:lnTo>
                    <a:pt x="1025182" y="1469224"/>
                  </a:lnTo>
                  <a:lnTo>
                    <a:pt x="1109700" y="1411198"/>
                  </a:lnTo>
                  <a:lnTo>
                    <a:pt x="1392097" y="1222743"/>
                  </a:lnTo>
                  <a:lnTo>
                    <a:pt x="1629079" y="1068870"/>
                  </a:lnTo>
                  <a:lnTo>
                    <a:pt x="1867014" y="918438"/>
                  </a:lnTo>
                  <a:lnTo>
                    <a:pt x="1962327" y="859358"/>
                  </a:lnTo>
                  <a:lnTo>
                    <a:pt x="2022995" y="824763"/>
                  </a:lnTo>
                  <a:lnTo>
                    <a:pt x="2125192" y="770305"/>
                  </a:lnTo>
                  <a:lnTo>
                    <a:pt x="2227389" y="717448"/>
                  </a:lnTo>
                  <a:lnTo>
                    <a:pt x="2329561" y="666203"/>
                  </a:lnTo>
                  <a:lnTo>
                    <a:pt x="2431656" y="616546"/>
                  </a:lnTo>
                  <a:lnTo>
                    <a:pt x="2533637" y="568502"/>
                  </a:lnTo>
                  <a:lnTo>
                    <a:pt x="2635466" y="522046"/>
                  </a:lnTo>
                  <a:lnTo>
                    <a:pt x="2737091" y="477177"/>
                  </a:lnTo>
                  <a:lnTo>
                    <a:pt x="2838488" y="433920"/>
                  </a:lnTo>
                  <a:lnTo>
                    <a:pt x="2939592" y="392252"/>
                  </a:lnTo>
                  <a:lnTo>
                    <a:pt x="3040380" y="352171"/>
                  </a:lnTo>
                  <a:lnTo>
                    <a:pt x="3140799" y="313690"/>
                  </a:lnTo>
                  <a:lnTo>
                    <a:pt x="3240811" y="276796"/>
                  </a:lnTo>
                  <a:lnTo>
                    <a:pt x="3340379" y="241490"/>
                  </a:lnTo>
                  <a:lnTo>
                    <a:pt x="3439464" y="207772"/>
                  </a:lnTo>
                  <a:lnTo>
                    <a:pt x="3538004" y="175653"/>
                  </a:lnTo>
                  <a:lnTo>
                    <a:pt x="3635984" y="145110"/>
                  </a:lnTo>
                  <a:lnTo>
                    <a:pt x="3733342" y="116154"/>
                  </a:lnTo>
                  <a:lnTo>
                    <a:pt x="3830053" y="88785"/>
                  </a:lnTo>
                  <a:lnTo>
                    <a:pt x="3926065" y="63004"/>
                  </a:lnTo>
                  <a:lnTo>
                    <a:pt x="4021340" y="38798"/>
                  </a:lnTo>
                  <a:lnTo>
                    <a:pt x="4115828" y="16179"/>
                  </a:lnTo>
                  <a:lnTo>
                    <a:pt x="4187482" y="0"/>
                  </a:lnTo>
                  <a:close/>
                </a:path>
              </a:pathLst>
            </a:custGeom>
            <a:solidFill>
              <a:srgbClr val="0082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2336800" cy="2080260"/>
            </a:xfrm>
            <a:custGeom>
              <a:avLst/>
              <a:gdLst/>
              <a:ahLst/>
              <a:cxnLst/>
              <a:rect l="l" t="t" r="r" b="b"/>
              <a:pathLst>
                <a:path w="2336800" h="2080260">
                  <a:moveTo>
                    <a:pt x="2336410" y="0"/>
                  </a:moveTo>
                  <a:lnTo>
                    <a:pt x="2294666" y="0"/>
                  </a:lnTo>
                  <a:lnTo>
                    <a:pt x="1146229" y="1026268"/>
                  </a:lnTo>
                  <a:lnTo>
                    <a:pt x="0" y="2062273"/>
                  </a:lnTo>
                  <a:lnTo>
                    <a:pt x="0" y="2079780"/>
                  </a:lnTo>
                  <a:lnTo>
                    <a:pt x="880406" y="1274965"/>
                  </a:lnTo>
                  <a:lnTo>
                    <a:pt x="1399369" y="810150"/>
                  </a:lnTo>
                  <a:lnTo>
                    <a:pt x="1832445" y="430272"/>
                  </a:lnTo>
                  <a:lnTo>
                    <a:pt x="2177514" y="134108"/>
                  </a:lnTo>
                  <a:lnTo>
                    <a:pt x="23364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06074" y="7377930"/>
            <a:ext cx="566445" cy="566445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2633452" y="7572137"/>
            <a:ext cx="10420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Cuyahoga</a:t>
            </a:r>
            <a:r>
              <a:rPr sz="10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County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5B17ED9-D27F-56D9-D0EF-EE7D1BAA1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50939"/>
            <a:ext cx="12435840" cy="830997"/>
          </a:xfrm>
        </p:spPr>
        <p:txBody>
          <a:bodyPr/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Programs and Services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DD81CAFA-2374-8802-2C11-24836EAB2757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838201" y="1618447"/>
            <a:ext cx="5105400" cy="3570208"/>
          </a:xfrm>
        </p:spPr>
        <p:txBody>
          <a:bodyPr/>
          <a:lstStyle/>
          <a:p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Pre-Release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Aspire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Adult Transitions Model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Expanded Transitional Services thru Oriana House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763059-6578-9486-DD18-364CAF03156A}"/>
              </a:ext>
            </a:extLst>
          </p:cNvPr>
          <p:cNvSpPr txBox="1"/>
          <p:nvPr/>
        </p:nvSpPr>
        <p:spPr>
          <a:xfrm>
            <a:off x="8686801" y="1548790"/>
            <a:ext cx="5105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Post-Release</a:t>
            </a:r>
          </a:p>
          <a:p>
            <a:endParaRPr lang="en-US" sz="3200" dirty="0"/>
          </a:p>
          <a:p>
            <a:r>
              <a:rPr lang="en-US" sz="2400" dirty="0"/>
              <a:t>North Star Neighborhood Reentry Resource Center </a:t>
            </a:r>
          </a:p>
          <a:p>
            <a:endParaRPr lang="en-US" sz="2400" dirty="0"/>
          </a:p>
          <a:p>
            <a:r>
              <a:rPr lang="en-US" sz="2400" dirty="0"/>
              <a:t>Achieve Staffing</a:t>
            </a:r>
          </a:p>
          <a:p>
            <a:endParaRPr lang="en-US" sz="2400" dirty="0"/>
          </a:p>
          <a:p>
            <a:r>
              <a:rPr lang="en-US" sz="2400" dirty="0"/>
              <a:t>Relink – Reentry Resource Guide</a:t>
            </a:r>
          </a:p>
          <a:p>
            <a:endParaRPr lang="en-US" sz="2400" dirty="0"/>
          </a:p>
          <a:p>
            <a:r>
              <a:rPr lang="en-US" sz="2400" dirty="0"/>
              <a:t>Reentry Legal Clinic (CSU &amp; CWRU)</a:t>
            </a:r>
          </a:p>
          <a:p>
            <a:endParaRPr lang="en-US" sz="2400" dirty="0"/>
          </a:p>
          <a:p>
            <a:r>
              <a:rPr lang="en-US" sz="2400" dirty="0"/>
              <a:t>Justice Housing Plan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D6E763E-970F-9E4E-86DC-DA4D004C5F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572000"/>
            <a:ext cx="3810000" cy="253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67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200763"/>
            <a:ext cx="14630400" cy="1056640"/>
          </a:xfrm>
          <a:custGeom>
            <a:avLst/>
            <a:gdLst/>
            <a:ahLst/>
            <a:cxnLst/>
            <a:rect l="l" t="t" r="r" b="b"/>
            <a:pathLst>
              <a:path w="14630400" h="1056640">
                <a:moveTo>
                  <a:pt x="14630400" y="0"/>
                </a:moveTo>
                <a:lnTo>
                  <a:pt x="0" y="0"/>
                </a:lnTo>
                <a:lnTo>
                  <a:pt x="0" y="1056131"/>
                </a:lnTo>
                <a:lnTo>
                  <a:pt x="14630400" y="1056131"/>
                </a:lnTo>
                <a:lnTo>
                  <a:pt x="14630400" y="0"/>
                </a:lnTo>
                <a:close/>
              </a:path>
            </a:pathLst>
          </a:custGeom>
          <a:solidFill>
            <a:srgbClr val="00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-27296"/>
            <a:ext cx="4187825" cy="2208530"/>
            <a:chOff x="0" y="0"/>
            <a:chExt cx="4187825" cy="220853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3545840" cy="2156460"/>
            </a:xfrm>
            <a:custGeom>
              <a:avLst/>
              <a:gdLst/>
              <a:ahLst/>
              <a:cxnLst/>
              <a:rect l="l" t="t" r="r" b="b"/>
              <a:pathLst>
                <a:path w="3545840" h="2156460">
                  <a:moveTo>
                    <a:pt x="3545425" y="0"/>
                  </a:moveTo>
                  <a:lnTo>
                    <a:pt x="0" y="0"/>
                  </a:lnTo>
                  <a:lnTo>
                    <a:pt x="0" y="2156129"/>
                  </a:lnTo>
                  <a:lnTo>
                    <a:pt x="66015" y="2103369"/>
                  </a:lnTo>
                  <a:lnTo>
                    <a:pt x="1172446" y="1289948"/>
                  </a:lnTo>
                  <a:lnTo>
                    <a:pt x="2313536" y="577667"/>
                  </a:lnTo>
                  <a:lnTo>
                    <a:pt x="3188362" y="125322"/>
                  </a:lnTo>
                  <a:lnTo>
                    <a:pt x="3545425" y="0"/>
                  </a:lnTo>
                  <a:close/>
                </a:path>
              </a:pathLst>
            </a:custGeom>
            <a:solidFill>
              <a:srgbClr val="0054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4187825" cy="2208530"/>
            </a:xfrm>
            <a:custGeom>
              <a:avLst/>
              <a:gdLst/>
              <a:ahLst/>
              <a:cxnLst/>
              <a:rect l="l" t="t" r="r" b="b"/>
              <a:pathLst>
                <a:path w="4187825" h="2208530">
                  <a:moveTo>
                    <a:pt x="4187482" y="0"/>
                  </a:moveTo>
                  <a:lnTo>
                    <a:pt x="3570376" y="0"/>
                  </a:lnTo>
                  <a:lnTo>
                    <a:pt x="3541115" y="12"/>
                  </a:lnTo>
                  <a:lnTo>
                    <a:pt x="2786392" y="12"/>
                  </a:lnTo>
                  <a:lnTo>
                    <a:pt x="2786392" y="13474"/>
                  </a:lnTo>
                  <a:lnTo>
                    <a:pt x="2680919" y="80886"/>
                  </a:lnTo>
                  <a:lnTo>
                    <a:pt x="2747734" y="37884"/>
                  </a:lnTo>
                  <a:lnTo>
                    <a:pt x="2786392" y="13474"/>
                  </a:lnTo>
                  <a:lnTo>
                    <a:pt x="2786392" y="12"/>
                  </a:lnTo>
                  <a:lnTo>
                    <a:pt x="2619591" y="12"/>
                  </a:lnTo>
                  <a:lnTo>
                    <a:pt x="2590177" y="21336"/>
                  </a:lnTo>
                  <a:lnTo>
                    <a:pt x="2590177" y="139280"/>
                  </a:lnTo>
                  <a:lnTo>
                    <a:pt x="2501442" y="197523"/>
                  </a:lnTo>
                  <a:lnTo>
                    <a:pt x="2568702" y="153098"/>
                  </a:lnTo>
                  <a:lnTo>
                    <a:pt x="2590177" y="139280"/>
                  </a:lnTo>
                  <a:lnTo>
                    <a:pt x="2590177" y="21336"/>
                  </a:lnTo>
                  <a:lnTo>
                    <a:pt x="2559443" y="43611"/>
                  </a:lnTo>
                  <a:lnTo>
                    <a:pt x="2411349" y="152781"/>
                  </a:lnTo>
                  <a:lnTo>
                    <a:pt x="2411349" y="257035"/>
                  </a:lnTo>
                  <a:lnTo>
                    <a:pt x="2319934" y="318541"/>
                  </a:lnTo>
                  <a:lnTo>
                    <a:pt x="2388730" y="271970"/>
                  </a:lnTo>
                  <a:lnTo>
                    <a:pt x="2411349" y="257035"/>
                  </a:lnTo>
                  <a:lnTo>
                    <a:pt x="2411349" y="152781"/>
                  </a:lnTo>
                  <a:lnTo>
                    <a:pt x="2293912" y="239344"/>
                  </a:lnTo>
                  <a:lnTo>
                    <a:pt x="2233904" y="284683"/>
                  </a:lnTo>
                  <a:lnTo>
                    <a:pt x="2233904" y="376783"/>
                  </a:lnTo>
                  <a:lnTo>
                    <a:pt x="2116163" y="458139"/>
                  </a:lnTo>
                  <a:lnTo>
                    <a:pt x="2208047" y="394284"/>
                  </a:lnTo>
                  <a:lnTo>
                    <a:pt x="2233904" y="376783"/>
                  </a:lnTo>
                  <a:lnTo>
                    <a:pt x="2233904" y="284683"/>
                  </a:lnTo>
                  <a:lnTo>
                    <a:pt x="2026526" y="441325"/>
                  </a:lnTo>
                  <a:lnTo>
                    <a:pt x="2003869" y="458863"/>
                  </a:lnTo>
                  <a:lnTo>
                    <a:pt x="2003869" y="536168"/>
                  </a:lnTo>
                  <a:lnTo>
                    <a:pt x="1993963" y="543217"/>
                  </a:lnTo>
                  <a:lnTo>
                    <a:pt x="1993963" y="727875"/>
                  </a:lnTo>
                  <a:lnTo>
                    <a:pt x="1960372" y="749808"/>
                  </a:lnTo>
                  <a:lnTo>
                    <a:pt x="1974837" y="740219"/>
                  </a:lnTo>
                  <a:lnTo>
                    <a:pt x="1993963" y="727875"/>
                  </a:lnTo>
                  <a:lnTo>
                    <a:pt x="1993963" y="543217"/>
                  </a:lnTo>
                  <a:lnTo>
                    <a:pt x="1890255" y="616864"/>
                  </a:lnTo>
                  <a:lnTo>
                    <a:pt x="1981466" y="551738"/>
                  </a:lnTo>
                  <a:lnTo>
                    <a:pt x="2003869" y="536168"/>
                  </a:lnTo>
                  <a:lnTo>
                    <a:pt x="2003869" y="458863"/>
                  </a:lnTo>
                  <a:lnTo>
                    <a:pt x="1777022" y="634466"/>
                  </a:lnTo>
                  <a:lnTo>
                    <a:pt x="1777022" y="697725"/>
                  </a:lnTo>
                  <a:lnTo>
                    <a:pt x="1663522" y="780465"/>
                  </a:lnTo>
                  <a:lnTo>
                    <a:pt x="1754428" y="713854"/>
                  </a:lnTo>
                  <a:lnTo>
                    <a:pt x="1777022" y="697725"/>
                  </a:lnTo>
                  <a:lnTo>
                    <a:pt x="1777022" y="634466"/>
                  </a:lnTo>
                  <a:lnTo>
                    <a:pt x="1713052" y="683971"/>
                  </a:lnTo>
                  <a:lnTo>
                    <a:pt x="1549565" y="813600"/>
                  </a:lnTo>
                  <a:lnTo>
                    <a:pt x="1549565" y="863968"/>
                  </a:lnTo>
                  <a:lnTo>
                    <a:pt x="1437106" y="948004"/>
                  </a:lnTo>
                  <a:lnTo>
                    <a:pt x="1527314" y="880262"/>
                  </a:lnTo>
                  <a:lnTo>
                    <a:pt x="1549565" y="863968"/>
                  </a:lnTo>
                  <a:lnTo>
                    <a:pt x="1549565" y="813600"/>
                  </a:lnTo>
                  <a:lnTo>
                    <a:pt x="1398841" y="933107"/>
                  </a:lnTo>
                  <a:lnTo>
                    <a:pt x="1322603" y="995006"/>
                  </a:lnTo>
                  <a:lnTo>
                    <a:pt x="1322603" y="1033983"/>
                  </a:lnTo>
                  <a:lnTo>
                    <a:pt x="1210652" y="1119632"/>
                  </a:lnTo>
                  <a:lnTo>
                    <a:pt x="1300505" y="1050569"/>
                  </a:lnTo>
                  <a:lnTo>
                    <a:pt x="1322603" y="1033983"/>
                  </a:lnTo>
                  <a:lnTo>
                    <a:pt x="1322603" y="995006"/>
                  </a:lnTo>
                  <a:lnTo>
                    <a:pt x="1096822" y="1178306"/>
                  </a:lnTo>
                  <a:lnTo>
                    <a:pt x="1096822" y="1207096"/>
                  </a:lnTo>
                  <a:lnTo>
                    <a:pt x="984427" y="1295044"/>
                  </a:lnTo>
                  <a:lnTo>
                    <a:pt x="1074369" y="1224356"/>
                  </a:lnTo>
                  <a:lnTo>
                    <a:pt x="1096822" y="1207096"/>
                  </a:lnTo>
                  <a:lnTo>
                    <a:pt x="1096822" y="1178306"/>
                  </a:lnTo>
                  <a:lnTo>
                    <a:pt x="1040041" y="1224394"/>
                  </a:lnTo>
                  <a:lnTo>
                    <a:pt x="905852" y="1335125"/>
                  </a:lnTo>
                  <a:lnTo>
                    <a:pt x="871169" y="1364195"/>
                  </a:lnTo>
                  <a:lnTo>
                    <a:pt x="871169" y="1384071"/>
                  </a:lnTo>
                  <a:lnTo>
                    <a:pt x="761479" y="1471777"/>
                  </a:lnTo>
                  <a:lnTo>
                    <a:pt x="849299" y="1401254"/>
                  </a:lnTo>
                  <a:lnTo>
                    <a:pt x="871169" y="1384071"/>
                  </a:lnTo>
                  <a:lnTo>
                    <a:pt x="871169" y="1364195"/>
                  </a:lnTo>
                  <a:lnTo>
                    <a:pt x="647395" y="1551673"/>
                  </a:lnTo>
                  <a:lnTo>
                    <a:pt x="647395" y="1563395"/>
                  </a:lnTo>
                  <a:lnTo>
                    <a:pt x="537133" y="1653438"/>
                  </a:lnTo>
                  <a:lnTo>
                    <a:pt x="625665" y="1580845"/>
                  </a:lnTo>
                  <a:lnTo>
                    <a:pt x="647395" y="1563395"/>
                  </a:lnTo>
                  <a:lnTo>
                    <a:pt x="647395" y="1551673"/>
                  </a:lnTo>
                  <a:lnTo>
                    <a:pt x="549732" y="1633486"/>
                  </a:lnTo>
                  <a:lnTo>
                    <a:pt x="426059" y="1739379"/>
                  </a:lnTo>
                  <a:lnTo>
                    <a:pt x="426059" y="1744522"/>
                  </a:lnTo>
                  <a:lnTo>
                    <a:pt x="324878" y="1828863"/>
                  </a:lnTo>
                  <a:lnTo>
                    <a:pt x="403847" y="1762734"/>
                  </a:lnTo>
                  <a:lnTo>
                    <a:pt x="426059" y="1744522"/>
                  </a:lnTo>
                  <a:lnTo>
                    <a:pt x="426059" y="1739379"/>
                  </a:lnTo>
                  <a:lnTo>
                    <a:pt x="173609" y="1955520"/>
                  </a:lnTo>
                  <a:lnTo>
                    <a:pt x="200660" y="1932876"/>
                  </a:lnTo>
                  <a:lnTo>
                    <a:pt x="154127" y="1972462"/>
                  </a:lnTo>
                  <a:lnTo>
                    <a:pt x="173609" y="1955520"/>
                  </a:lnTo>
                  <a:lnTo>
                    <a:pt x="0" y="2103602"/>
                  </a:lnTo>
                  <a:lnTo>
                    <a:pt x="0" y="2106498"/>
                  </a:lnTo>
                  <a:lnTo>
                    <a:pt x="0" y="2162276"/>
                  </a:lnTo>
                  <a:lnTo>
                    <a:pt x="0" y="2176145"/>
                  </a:lnTo>
                  <a:lnTo>
                    <a:pt x="0" y="2188781"/>
                  </a:lnTo>
                  <a:lnTo>
                    <a:pt x="0" y="2203983"/>
                  </a:lnTo>
                  <a:lnTo>
                    <a:pt x="0" y="2208009"/>
                  </a:lnTo>
                  <a:lnTo>
                    <a:pt x="284175" y="1995805"/>
                  </a:lnTo>
                  <a:lnTo>
                    <a:pt x="550595" y="1801926"/>
                  </a:lnTo>
                  <a:lnTo>
                    <a:pt x="821550" y="1609763"/>
                  </a:lnTo>
                  <a:lnTo>
                    <a:pt x="1025182" y="1469224"/>
                  </a:lnTo>
                  <a:lnTo>
                    <a:pt x="1109700" y="1411198"/>
                  </a:lnTo>
                  <a:lnTo>
                    <a:pt x="1392097" y="1222743"/>
                  </a:lnTo>
                  <a:lnTo>
                    <a:pt x="1629079" y="1068870"/>
                  </a:lnTo>
                  <a:lnTo>
                    <a:pt x="1867014" y="918438"/>
                  </a:lnTo>
                  <a:lnTo>
                    <a:pt x="1962327" y="859358"/>
                  </a:lnTo>
                  <a:lnTo>
                    <a:pt x="2022995" y="824763"/>
                  </a:lnTo>
                  <a:lnTo>
                    <a:pt x="2125192" y="770305"/>
                  </a:lnTo>
                  <a:lnTo>
                    <a:pt x="2227389" y="717448"/>
                  </a:lnTo>
                  <a:lnTo>
                    <a:pt x="2329561" y="666203"/>
                  </a:lnTo>
                  <a:lnTo>
                    <a:pt x="2431656" y="616546"/>
                  </a:lnTo>
                  <a:lnTo>
                    <a:pt x="2533637" y="568502"/>
                  </a:lnTo>
                  <a:lnTo>
                    <a:pt x="2635466" y="522046"/>
                  </a:lnTo>
                  <a:lnTo>
                    <a:pt x="2737091" y="477177"/>
                  </a:lnTo>
                  <a:lnTo>
                    <a:pt x="2838488" y="433920"/>
                  </a:lnTo>
                  <a:lnTo>
                    <a:pt x="2939592" y="392252"/>
                  </a:lnTo>
                  <a:lnTo>
                    <a:pt x="3040380" y="352171"/>
                  </a:lnTo>
                  <a:lnTo>
                    <a:pt x="3140799" y="313690"/>
                  </a:lnTo>
                  <a:lnTo>
                    <a:pt x="3240811" y="276796"/>
                  </a:lnTo>
                  <a:lnTo>
                    <a:pt x="3340379" y="241490"/>
                  </a:lnTo>
                  <a:lnTo>
                    <a:pt x="3439464" y="207772"/>
                  </a:lnTo>
                  <a:lnTo>
                    <a:pt x="3538004" y="175653"/>
                  </a:lnTo>
                  <a:lnTo>
                    <a:pt x="3635984" y="145110"/>
                  </a:lnTo>
                  <a:lnTo>
                    <a:pt x="3733342" y="116154"/>
                  </a:lnTo>
                  <a:lnTo>
                    <a:pt x="3830053" y="88785"/>
                  </a:lnTo>
                  <a:lnTo>
                    <a:pt x="3926065" y="63004"/>
                  </a:lnTo>
                  <a:lnTo>
                    <a:pt x="4021340" y="38798"/>
                  </a:lnTo>
                  <a:lnTo>
                    <a:pt x="4115828" y="16179"/>
                  </a:lnTo>
                  <a:lnTo>
                    <a:pt x="4187482" y="0"/>
                  </a:lnTo>
                  <a:close/>
                </a:path>
              </a:pathLst>
            </a:custGeom>
            <a:solidFill>
              <a:srgbClr val="0082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2336800" cy="2080260"/>
            </a:xfrm>
            <a:custGeom>
              <a:avLst/>
              <a:gdLst/>
              <a:ahLst/>
              <a:cxnLst/>
              <a:rect l="l" t="t" r="r" b="b"/>
              <a:pathLst>
                <a:path w="2336800" h="2080260">
                  <a:moveTo>
                    <a:pt x="2336410" y="0"/>
                  </a:moveTo>
                  <a:lnTo>
                    <a:pt x="2294666" y="0"/>
                  </a:lnTo>
                  <a:lnTo>
                    <a:pt x="1146229" y="1026268"/>
                  </a:lnTo>
                  <a:lnTo>
                    <a:pt x="0" y="2062273"/>
                  </a:lnTo>
                  <a:lnTo>
                    <a:pt x="0" y="2079780"/>
                  </a:lnTo>
                  <a:lnTo>
                    <a:pt x="880406" y="1274965"/>
                  </a:lnTo>
                  <a:lnTo>
                    <a:pt x="1399369" y="810150"/>
                  </a:lnTo>
                  <a:lnTo>
                    <a:pt x="1832445" y="430272"/>
                  </a:lnTo>
                  <a:lnTo>
                    <a:pt x="2177514" y="134108"/>
                  </a:lnTo>
                  <a:lnTo>
                    <a:pt x="23364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06074" y="7377930"/>
            <a:ext cx="566445" cy="566445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2633452" y="7572137"/>
            <a:ext cx="10420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Cuyahoga</a:t>
            </a:r>
            <a:r>
              <a:rPr sz="10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County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5B17ED9-D27F-56D9-D0EF-EE7D1BAA1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88149"/>
            <a:ext cx="8458200" cy="677108"/>
          </a:xfrm>
        </p:spPr>
        <p:txBody>
          <a:bodyPr/>
          <a:lstStyle/>
          <a:p>
            <a:pPr algn="l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New Initiatives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DD81CAFA-2374-8802-2C11-24836EAB2757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304800" y="2743200"/>
            <a:ext cx="10241280" cy="5416868"/>
          </a:xfrm>
        </p:spPr>
        <p:txBody>
          <a:bodyPr/>
          <a:lstStyle/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Jail Reentry Store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Continuing Legal Education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Youth focused Neighborhood Reentry Center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E3F02B-0161-8B3D-6791-FBDB9B4F4A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450" y="76199"/>
            <a:ext cx="5762205" cy="698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171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200763"/>
            <a:ext cx="14630400" cy="1056640"/>
          </a:xfrm>
          <a:custGeom>
            <a:avLst/>
            <a:gdLst/>
            <a:ahLst/>
            <a:cxnLst/>
            <a:rect l="l" t="t" r="r" b="b"/>
            <a:pathLst>
              <a:path w="14630400" h="1056640">
                <a:moveTo>
                  <a:pt x="14630400" y="0"/>
                </a:moveTo>
                <a:lnTo>
                  <a:pt x="0" y="0"/>
                </a:lnTo>
                <a:lnTo>
                  <a:pt x="0" y="1056131"/>
                </a:lnTo>
                <a:lnTo>
                  <a:pt x="14630400" y="1056131"/>
                </a:lnTo>
                <a:lnTo>
                  <a:pt x="14630400" y="0"/>
                </a:lnTo>
                <a:close/>
              </a:path>
            </a:pathLst>
          </a:custGeom>
          <a:solidFill>
            <a:srgbClr val="00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-27296"/>
            <a:ext cx="4187825" cy="2208530"/>
            <a:chOff x="0" y="0"/>
            <a:chExt cx="4187825" cy="220853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3545840" cy="2156460"/>
            </a:xfrm>
            <a:custGeom>
              <a:avLst/>
              <a:gdLst/>
              <a:ahLst/>
              <a:cxnLst/>
              <a:rect l="l" t="t" r="r" b="b"/>
              <a:pathLst>
                <a:path w="3545840" h="2156460">
                  <a:moveTo>
                    <a:pt x="3545425" y="0"/>
                  </a:moveTo>
                  <a:lnTo>
                    <a:pt x="0" y="0"/>
                  </a:lnTo>
                  <a:lnTo>
                    <a:pt x="0" y="2156129"/>
                  </a:lnTo>
                  <a:lnTo>
                    <a:pt x="66015" y="2103369"/>
                  </a:lnTo>
                  <a:lnTo>
                    <a:pt x="1172446" y="1289948"/>
                  </a:lnTo>
                  <a:lnTo>
                    <a:pt x="2313536" y="577667"/>
                  </a:lnTo>
                  <a:lnTo>
                    <a:pt x="3188362" y="125322"/>
                  </a:lnTo>
                  <a:lnTo>
                    <a:pt x="3545425" y="0"/>
                  </a:lnTo>
                  <a:close/>
                </a:path>
              </a:pathLst>
            </a:custGeom>
            <a:solidFill>
              <a:srgbClr val="0054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4187825" cy="2208530"/>
            </a:xfrm>
            <a:custGeom>
              <a:avLst/>
              <a:gdLst/>
              <a:ahLst/>
              <a:cxnLst/>
              <a:rect l="l" t="t" r="r" b="b"/>
              <a:pathLst>
                <a:path w="4187825" h="2208530">
                  <a:moveTo>
                    <a:pt x="4187482" y="0"/>
                  </a:moveTo>
                  <a:lnTo>
                    <a:pt x="3570376" y="0"/>
                  </a:lnTo>
                  <a:lnTo>
                    <a:pt x="3541115" y="12"/>
                  </a:lnTo>
                  <a:lnTo>
                    <a:pt x="2786392" y="12"/>
                  </a:lnTo>
                  <a:lnTo>
                    <a:pt x="2786392" y="13474"/>
                  </a:lnTo>
                  <a:lnTo>
                    <a:pt x="2680919" y="80886"/>
                  </a:lnTo>
                  <a:lnTo>
                    <a:pt x="2747734" y="37884"/>
                  </a:lnTo>
                  <a:lnTo>
                    <a:pt x="2786392" y="13474"/>
                  </a:lnTo>
                  <a:lnTo>
                    <a:pt x="2786392" y="12"/>
                  </a:lnTo>
                  <a:lnTo>
                    <a:pt x="2619591" y="12"/>
                  </a:lnTo>
                  <a:lnTo>
                    <a:pt x="2590177" y="21336"/>
                  </a:lnTo>
                  <a:lnTo>
                    <a:pt x="2590177" y="139280"/>
                  </a:lnTo>
                  <a:lnTo>
                    <a:pt x="2501442" y="197523"/>
                  </a:lnTo>
                  <a:lnTo>
                    <a:pt x="2568702" y="153098"/>
                  </a:lnTo>
                  <a:lnTo>
                    <a:pt x="2590177" y="139280"/>
                  </a:lnTo>
                  <a:lnTo>
                    <a:pt x="2590177" y="21336"/>
                  </a:lnTo>
                  <a:lnTo>
                    <a:pt x="2559443" y="43611"/>
                  </a:lnTo>
                  <a:lnTo>
                    <a:pt x="2411349" y="152781"/>
                  </a:lnTo>
                  <a:lnTo>
                    <a:pt x="2411349" y="257035"/>
                  </a:lnTo>
                  <a:lnTo>
                    <a:pt x="2319934" y="318541"/>
                  </a:lnTo>
                  <a:lnTo>
                    <a:pt x="2388730" y="271970"/>
                  </a:lnTo>
                  <a:lnTo>
                    <a:pt x="2411349" y="257035"/>
                  </a:lnTo>
                  <a:lnTo>
                    <a:pt x="2411349" y="152781"/>
                  </a:lnTo>
                  <a:lnTo>
                    <a:pt x="2293912" y="239344"/>
                  </a:lnTo>
                  <a:lnTo>
                    <a:pt x="2233904" y="284683"/>
                  </a:lnTo>
                  <a:lnTo>
                    <a:pt x="2233904" y="376783"/>
                  </a:lnTo>
                  <a:lnTo>
                    <a:pt x="2116163" y="458139"/>
                  </a:lnTo>
                  <a:lnTo>
                    <a:pt x="2208047" y="394284"/>
                  </a:lnTo>
                  <a:lnTo>
                    <a:pt x="2233904" y="376783"/>
                  </a:lnTo>
                  <a:lnTo>
                    <a:pt x="2233904" y="284683"/>
                  </a:lnTo>
                  <a:lnTo>
                    <a:pt x="2026526" y="441325"/>
                  </a:lnTo>
                  <a:lnTo>
                    <a:pt x="2003869" y="458863"/>
                  </a:lnTo>
                  <a:lnTo>
                    <a:pt x="2003869" y="536168"/>
                  </a:lnTo>
                  <a:lnTo>
                    <a:pt x="1993963" y="543217"/>
                  </a:lnTo>
                  <a:lnTo>
                    <a:pt x="1993963" y="727875"/>
                  </a:lnTo>
                  <a:lnTo>
                    <a:pt x="1960372" y="749808"/>
                  </a:lnTo>
                  <a:lnTo>
                    <a:pt x="1974837" y="740219"/>
                  </a:lnTo>
                  <a:lnTo>
                    <a:pt x="1993963" y="727875"/>
                  </a:lnTo>
                  <a:lnTo>
                    <a:pt x="1993963" y="543217"/>
                  </a:lnTo>
                  <a:lnTo>
                    <a:pt x="1890255" y="616864"/>
                  </a:lnTo>
                  <a:lnTo>
                    <a:pt x="1981466" y="551738"/>
                  </a:lnTo>
                  <a:lnTo>
                    <a:pt x="2003869" y="536168"/>
                  </a:lnTo>
                  <a:lnTo>
                    <a:pt x="2003869" y="458863"/>
                  </a:lnTo>
                  <a:lnTo>
                    <a:pt x="1777022" y="634466"/>
                  </a:lnTo>
                  <a:lnTo>
                    <a:pt x="1777022" y="697725"/>
                  </a:lnTo>
                  <a:lnTo>
                    <a:pt x="1663522" y="780465"/>
                  </a:lnTo>
                  <a:lnTo>
                    <a:pt x="1754428" y="713854"/>
                  </a:lnTo>
                  <a:lnTo>
                    <a:pt x="1777022" y="697725"/>
                  </a:lnTo>
                  <a:lnTo>
                    <a:pt x="1777022" y="634466"/>
                  </a:lnTo>
                  <a:lnTo>
                    <a:pt x="1713052" y="683971"/>
                  </a:lnTo>
                  <a:lnTo>
                    <a:pt x="1549565" y="813600"/>
                  </a:lnTo>
                  <a:lnTo>
                    <a:pt x="1549565" y="863968"/>
                  </a:lnTo>
                  <a:lnTo>
                    <a:pt x="1437106" y="948004"/>
                  </a:lnTo>
                  <a:lnTo>
                    <a:pt x="1527314" y="880262"/>
                  </a:lnTo>
                  <a:lnTo>
                    <a:pt x="1549565" y="863968"/>
                  </a:lnTo>
                  <a:lnTo>
                    <a:pt x="1549565" y="813600"/>
                  </a:lnTo>
                  <a:lnTo>
                    <a:pt x="1398841" y="933107"/>
                  </a:lnTo>
                  <a:lnTo>
                    <a:pt x="1322603" y="995006"/>
                  </a:lnTo>
                  <a:lnTo>
                    <a:pt x="1322603" y="1033983"/>
                  </a:lnTo>
                  <a:lnTo>
                    <a:pt x="1210652" y="1119632"/>
                  </a:lnTo>
                  <a:lnTo>
                    <a:pt x="1300505" y="1050569"/>
                  </a:lnTo>
                  <a:lnTo>
                    <a:pt x="1322603" y="1033983"/>
                  </a:lnTo>
                  <a:lnTo>
                    <a:pt x="1322603" y="995006"/>
                  </a:lnTo>
                  <a:lnTo>
                    <a:pt x="1096822" y="1178306"/>
                  </a:lnTo>
                  <a:lnTo>
                    <a:pt x="1096822" y="1207096"/>
                  </a:lnTo>
                  <a:lnTo>
                    <a:pt x="984427" y="1295044"/>
                  </a:lnTo>
                  <a:lnTo>
                    <a:pt x="1074369" y="1224356"/>
                  </a:lnTo>
                  <a:lnTo>
                    <a:pt x="1096822" y="1207096"/>
                  </a:lnTo>
                  <a:lnTo>
                    <a:pt x="1096822" y="1178306"/>
                  </a:lnTo>
                  <a:lnTo>
                    <a:pt x="1040041" y="1224394"/>
                  </a:lnTo>
                  <a:lnTo>
                    <a:pt x="905852" y="1335125"/>
                  </a:lnTo>
                  <a:lnTo>
                    <a:pt x="871169" y="1364195"/>
                  </a:lnTo>
                  <a:lnTo>
                    <a:pt x="871169" y="1384071"/>
                  </a:lnTo>
                  <a:lnTo>
                    <a:pt x="761479" y="1471777"/>
                  </a:lnTo>
                  <a:lnTo>
                    <a:pt x="849299" y="1401254"/>
                  </a:lnTo>
                  <a:lnTo>
                    <a:pt x="871169" y="1384071"/>
                  </a:lnTo>
                  <a:lnTo>
                    <a:pt x="871169" y="1364195"/>
                  </a:lnTo>
                  <a:lnTo>
                    <a:pt x="647395" y="1551673"/>
                  </a:lnTo>
                  <a:lnTo>
                    <a:pt x="647395" y="1563395"/>
                  </a:lnTo>
                  <a:lnTo>
                    <a:pt x="537133" y="1653438"/>
                  </a:lnTo>
                  <a:lnTo>
                    <a:pt x="625665" y="1580845"/>
                  </a:lnTo>
                  <a:lnTo>
                    <a:pt x="647395" y="1563395"/>
                  </a:lnTo>
                  <a:lnTo>
                    <a:pt x="647395" y="1551673"/>
                  </a:lnTo>
                  <a:lnTo>
                    <a:pt x="549732" y="1633486"/>
                  </a:lnTo>
                  <a:lnTo>
                    <a:pt x="426059" y="1739379"/>
                  </a:lnTo>
                  <a:lnTo>
                    <a:pt x="426059" y="1744522"/>
                  </a:lnTo>
                  <a:lnTo>
                    <a:pt x="324878" y="1828863"/>
                  </a:lnTo>
                  <a:lnTo>
                    <a:pt x="403847" y="1762734"/>
                  </a:lnTo>
                  <a:lnTo>
                    <a:pt x="426059" y="1744522"/>
                  </a:lnTo>
                  <a:lnTo>
                    <a:pt x="426059" y="1739379"/>
                  </a:lnTo>
                  <a:lnTo>
                    <a:pt x="173609" y="1955520"/>
                  </a:lnTo>
                  <a:lnTo>
                    <a:pt x="200660" y="1932876"/>
                  </a:lnTo>
                  <a:lnTo>
                    <a:pt x="154127" y="1972462"/>
                  </a:lnTo>
                  <a:lnTo>
                    <a:pt x="173609" y="1955520"/>
                  </a:lnTo>
                  <a:lnTo>
                    <a:pt x="0" y="2103602"/>
                  </a:lnTo>
                  <a:lnTo>
                    <a:pt x="0" y="2106498"/>
                  </a:lnTo>
                  <a:lnTo>
                    <a:pt x="0" y="2162276"/>
                  </a:lnTo>
                  <a:lnTo>
                    <a:pt x="0" y="2176145"/>
                  </a:lnTo>
                  <a:lnTo>
                    <a:pt x="0" y="2188781"/>
                  </a:lnTo>
                  <a:lnTo>
                    <a:pt x="0" y="2203983"/>
                  </a:lnTo>
                  <a:lnTo>
                    <a:pt x="0" y="2208009"/>
                  </a:lnTo>
                  <a:lnTo>
                    <a:pt x="284175" y="1995805"/>
                  </a:lnTo>
                  <a:lnTo>
                    <a:pt x="550595" y="1801926"/>
                  </a:lnTo>
                  <a:lnTo>
                    <a:pt x="821550" y="1609763"/>
                  </a:lnTo>
                  <a:lnTo>
                    <a:pt x="1025182" y="1469224"/>
                  </a:lnTo>
                  <a:lnTo>
                    <a:pt x="1109700" y="1411198"/>
                  </a:lnTo>
                  <a:lnTo>
                    <a:pt x="1392097" y="1222743"/>
                  </a:lnTo>
                  <a:lnTo>
                    <a:pt x="1629079" y="1068870"/>
                  </a:lnTo>
                  <a:lnTo>
                    <a:pt x="1867014" y="918438"/>
                  </a:lnTo>
                  <a:lnTo>
                    <a:pt x="1962327" y="859358"/>
                  </a:lnTo>
                  <a:lnTo>
                    <a:pt x="2022995" y="824763"/>
                  </a:lnTo>
                  <a:lnTo>
                    <a:pt x="2125192" y="770305"/>
                  </a:lnTo>
                  <a:lnTo>
                    <a:pt x="2227389" y="717448"/>
                  </a:lnTo>
                  <a:lnTo>
                    <a:pt x="2329561" y="666203"/>
                  </a:lnTo>
                  <a:lnTo>
                    <a:pt x="2431656" y="616546"/>
                  </a:lnTo>
                  <a:lnTo>
                    <a:pt x="2533637" y="568502"/>
                  </a:lnTo>
                  <a:lnTo>
                    <a:pt x="2635466" y="522046"/>
                  </a:lnTo>
                  <a:lnTo>
                    <a:pt x="2737091" y="477177"/>
                  </a:lnTo>
                  <a:lnTo>
                    <a:pt x="2838488" y="433920"/>
                  </a:lnTo>
                  <a:lnTo>
                    <a:pt x="2939592" y="392252"/>
                  </a:lnTo>
                  <a:lnTo>
                    <a:pt x="3040380" y="352171"/>
                  </a:lnTo>
                  <a:lnTo>
                    <a:pt x="3140799" y="313690"/>
                  </a:lnTo>
                  <a:lnTo>
                    <a:pt x="3240811" y="276796"/>
                  </a:lnTo>
                  <a:lnTo>
                    <a:pt x="3340379" y="241490"/>
                  </a:lnTo>
                  <a:lnTo>
                    <a:pt x="3439464" y="207772"/>
                  </a:lnTo>
                  <a:lnTo>
                    <a:pt x="3538004" y="175653"/>
                  </a:lnTo>
                  <a:lnTo>
                    <a:pt x="3635984" y="145110"/>
                  </a:lnTo>
                  <a:lnTo>
                    <a:pt x="3733342" y="116154"/>
                  </a:lnTo>
                  <a:lnTo>
                    <a:pt x="3830053" y="88785"/>
                  </a:lnTo>
                  <a:lnTo>
                    <a:pt x="3926065" y="63004"/>
                  </a:lnTo>
                  <a:lnTo>
                    <a:pt x="4021340" y="38798"/>
                  </a:lnTo>
                  <a:lnTo>
                    <a:pt x="4115828" y="16179"/>
                  </a:lnTo>
                  <a:lnTo>
                    <a:pt x="4187482" y="0"/>
                  </a:lnTo>
                  <a:close/>
                </a:path>
              </a:pathLst>
            </a:custGeom>
            <a:solidFill>
              <a:srgbClr val="0082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2336800" cy="2080260"/>
            </a:xfrm>
            <a:custGeom>
              <a:avLst/>
              <a:gdLst/>
              <a:ahLst/>
              <a:cxnLst/>
              <a:rect l="l" t="t" r="r" b="b"/>
              <a:pathLst>
                <a:path w="2336800" h="2080260">
                  <a:moveTo>
                    <a:pt x="2336410" y="0"/>
                  </a:moveTo>
                  <a:lnTo>
                    <a:pt x="2294666" y="0"/>
                  </a:lnTo>
                  <a:lnTo>
                    <a:pt x="1146229" y="1026268"/>
                  </a:lnTo>
                  <a:lnTo>
                    <a:pt x="0" y="2062273"/>
                  </a:lnTo>
                  <a:lnTo>
                    <a:pt x="0" y="2079780"/>
                  </a:lnTo>
                  <a:lnTo>
                    <a:pt x="880406" y="1274965"/>
                  </a:lnTo>
                  <a:lnTo>
                    <a:pt x="1399369" y="810150"/>
                  </a:lnTo>
                  <a:lnTo>
                    <a:pt x="1832445" y="430272"/>
                  </a:lnTo>
                  <a:lnTo>
                    <a:pt x="2177514" y="134108"/>
                  </a:lnTo>
                  <a:lnTo>
                    <a:pt x="23364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06074" y="7377930"/>
            <a:ext cx="566445" cy="566445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2633452" y="7572137"/>
            <a:ext cx="10420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Cuyahoga</a:t>
            </a:r>
            <a:r>
              <a:rPr sz="10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County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5B17ED9-D27F-56D9-D0EF-EE7D1BAA1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1050" y="979868"/>
            <a:ext cx="12435840" cy="3139321"/>
          </a:xfrm>
        </p:spPr>
        <p:txBody>
          <a:bodyPr/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867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3833</TotalTime>
  <Words>235</Words>
  <Application>Microsoft Office PowerPoint</Application>
  <PresentationFormat>Custom</PresentationFormat>
  <Paragraphs>65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Futura Lt BT</vt:lpstr>
      <vt:lpstr>Myriad Pro</vt:lpstr>
      <vt:lpstr>Times New Roman</vt:lpstr>
      <vt:lpstr>Trebuchet MS</vt:lpstr>
      <vt:lpstr>Office Theme</vt:lpstr>
      <vt:lpstr>PowerPoint Presentation</vt:lpstr>
      <vt:lpstr>Cuyahoga County Office of Reentry</vt:lpstr>
      <vt:lpstr>PowerPoint Presentation</vt:lpstr>
      <vt:lpstr>Programs and Services</vt:lpstr>
      <vt:lpstr>New Initiatives</vt:lpstr>
      <vt:lpstr>  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Chamomile E Ware</dc:creator>
  <cp:lastModifiedBy>Sharon Georgakopoulos</cp:lastModifiedBy>
  <cp:revision>8</cp:revision>
  <dcterms:created xsi:type="dcterms:W3CDTF">2023-02-15T20:49:48Z</dcterms:created>
  <dcterms:modified xsi:type="dcterms:W3CDTF">2023-10-23T12:31:12Z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2023-02-15T00:00:00Z</vt:filetime>
  </property>
  <property fmtid="{D5CDD505-2E9C-101B-9397-08002B2CF9AE}" pid="3" name="Creator">
    <vt:lpwstr>Adobe InDesign 18.1 (Windows)</vt:lpwstr>
  </property>
  <property fmtid="{D5CDD505-2E9C-101B-9397-08002B2CF9AE}" pid="4" name="LastSaved">
    <vt:filetime>2023-02-15T00:00:00Z</vt:filetime>
  </property>
  <property fmtid="{D5CDD505-2E9C-101B-9397-08002B2CF9AE}" pid="5" name="Producer">
    <vt:lpwstr>Adobe PDF Library 17.0</vt:lpwstr>
  </property>
</Properties>
</file>