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7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0655" autoAdjust="0"/>
  </p:normalViewPr>
  <p:slideViewPr>
    <p:cSldViewPr snapToGrid="0">
      <p:cViewPr varScale="1">
        <p:scale>
          <a:sx n="63" d="100"/>
          <a:sy n="63" d="100"/>
        </p:scale>
        <p:origin x="728" y="60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10/27/2024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10/27/2024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38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74125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1533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28639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75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61754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08270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35255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975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03714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11195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22291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07087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1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7071" y="1584552"/>
            <a:ext cx="9099255" cy="2537251"/>
          </a:xfrm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4500" dirty="0">
                <a:solidFill>
                  <a:srgbClr val="454545"/>
                </a:solidFill>
              </a:rPr>
              <a:t>Gun violence among young people</a:t>
            </a:r>
            <a:br>
              <a:rPr lang="en-US" sz="4500" dirty="0">
                <a:solidFill>
                  <a:srgbClr val="454545"/>
                </a:solidFill>
              </a:rPr>
            </a:br>
            <a:r>
              <a:rPr lang="en-US" sz="4500" dirty="0">
                <a:solidFill>
                  <a:srgbClr val="454545"/>
                </a:solidFill>
              </a:rPr>
              <a:t>	Trends, patterns and strategies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4C401D57-600A-4C91-AC9A-14CA1ED6F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058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n-US"/>
              <a:t>Overview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12301" y="443732"/>
            <a:ext cx="811019" cy="5035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9DFD55-3C28-40EF-9E31-A92D2E4017F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Trends and Perceptions</a:t>
            </a:r>
            <a:endParaRPr lang="en-US"/>
          </a:p>
          <a:p>
            <a:pPr>
              <a:lnSpc>
                <a:spcPct val="110000"/>
              </a:lnSpc>
            </a:pPr>
            <a:r>
              <a:rPr lang="en-US" dirty="0"/>
              <a:t>Focusing Attention and Resources</a:t>
            </a:r>
            <a:endParaRPr lang="en-US"/>
          </a:p>
          <a:p>
            <a:pPr>
              <a:lnSpc>
                <a:spcPct val="110000"/>
              </a:lnSpc>
            </a:pPr>
            <a:r>
              <a:rPr lang="en-US" dirty="0"/>
              <a:t>Individuals, Groups, Communities, Systems and Policies</a:t>
            </a:r>
            <a:endParaRPr lang="en-US"/>
          </a:p>
          <a:p>
            <a:pPr>
              <a:lnSpc>
                <a:spcPct val="110000"/>
              </a:lnSpc>
            </a:pPr>
            <a:r>
              <a:rPr lang="en-US" dirty="0"/>
              <a:t>Successful Initiatives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r>
              <a:rPr lang="en-US" dirty="0"/>
              <a:t>	Violence Interrupters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r>
              <a:rPr lang="en-US" dirty="0"/>
              <a:t>	Group Violence Deterrence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r>
              <a:rPr lang="en-US" dirty="0"/>
              <a:t>	Cognitive Behavioral plus </a:t>
            </a:r>
            <a:r>
              <a:rPr lang="en-US" dirty="0" err="1"/>
              <a:t>WrapAround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r>
              <a:rPr lang="en-US" dirty="0"/>
              <a:t>	Violence Reduction Collaboratives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r>
              <a:rPr lang="en-US" dirty="0"/>
              <a:t>	Addressing Environment, Systems and Policy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B7FA-79B1-9A60-4D1F-E6CE081B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n-US" dirty="0"/>
              <a:t>Common Themes and Practices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7B70E-A139-C776-E0F6-4BD7AEA8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12301" y="443732"/>
            <a:ext cx="811019" cy="5035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49DFD55-3C28-40EF-9E31-A92D2E4017F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AE5FF-74F4-6541-9E25-3EC3503AE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r>
              <a:rPr lang="en-US" dirty="0"/>
              <a:t>Using data and other information to focus effort</a:t>
            </a:r>
          </a:p>
          <a:p>
            <a:r>
              <a:rPr lang="en-US" dirty="0"/>
              <a:t>Deep community engagement</a:t>
            </a:r>
          </a:p>
          <a:p>
            <a:r>
              <a:rPr lang="en-US" dirty="0"/>
              <a:t>Collaboration across law enforcement, service providers and community groups</a:t>
            </a:r>
          </a:p>
          <a:p>
            <a:r>
              <a:rPr lang="en-US" dirty="0"/>
              <a:t>Credible messengers</a:t>
            </a:r>
          </a:p>
          <a:p>
            <a:r>
              <a:rPr lang="en-US" dirty="0"/>
              <a:t>Intense and individualized intervention</a:t>
            </a:r>
          </a:p>
          <a:p>
            <a:r>
              <a:rPr lang="en-US" dirty="0"/>
              <a:t>Sustained resources</a:t>
            </a:r>
          </a:p>
        </p:txBody>
      </p:sp>
    </p:spTree>
    <p:extLst>
      <p:ext uri="{BB962C8B-B14F-4D97-AF65-F5344CB8AC3E}">
        <p14:creationId xmlns:p14="http://schemas.microsoft.com/office/powerpoint/2010/main" val="274890010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168</TotalTime>
  <Words>91</Words>
  <Application>Microsoft Office PowerPoint</Application>
  <PresentationFormat>Widescreen</PresentationFormat>
  <Paragraphs>22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Gill Sans MT</vt:lpstr>
      <vt:lpstr>Gallery</vt:lpstr>
      <vt:lpstr>Gun violence among young people  Trends, patterns and strategies</vt:lpstr>
      <vt:lpstr>Overview</vt:lpstr>
      <vt:lpstr>Common Themes and Practices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Patrick McCarthy</dc:creator>
  <cp:lastModifiedBy>Patrick McCarthy</cp:lastModifiedBy>
  <cp:revision>2</cp:revision>
  <dcterms:created xsi:type="dcterms:W3CDTF">2024-10-27T18:43:28Z</dcterms:created>
  <dcterms:modified xsi:type="dcterms:W3CDTF">2024-10-27T22:55:49Z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