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4"/>
  </p:sldMasterIdLst>
  <p:notesMasterIdLst>
    <p:notesMasterId r:id="rId27"/>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Lst>
  <p:sldSz cx="12192000" cy="6858000"/>
  <p:notesSz cx="6858000" cy="9144000"/>
  <p:embeddedFontLst>
    <p:embeddedFont>
      <p:font typeface="Century Gothic" panose="020B0502020202020204" pitchFamily="34" charset="0"/>
      <p:regular r:id="rId28"/>
      <p:bold r:id="rId29"/>
      <p:italic r:id="rId30"/>
      <p:boldItalic r:id="rId31"/>
    </p:embeddedFont>
    <p:embeddedFont>
      <p:font typeface="Helvetica Neue" panose="020B0604020202020204" charset="0"/>
      <p:regular r:id="rId32"/>
      <p:bold r:id="rId33"/>
      <p:italic r:id="rId34"/>
      <p:boldItalic r:id="rId35"/>
    </p:embeddedFont>
    <p:embeddedFont>
      <p:font typeface="Open Sans" panose="020B0606030504020204" pitchFamily="34" charset="0"/>
      <p:regular r:id="rId36"/>
      <p:bold r:id="rId37"/>
      <p:italic r:id="rId38"/>
      <p:boldItalic r:id="rId3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0" roundtripDataSignature="AMtx7mi/LeKtZPl28NoScXkkelScxLydN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4"/>
    <p:restoredTop sz="69919"/>
  </p:normalViewPr>
  <p:slideViewPr>
    <p:cSldViewPr snapToGrid="0">
      <p:cViewPr varScale="1">
        <p:scale>
          <a:sx n="50" d="100"/>
          <a:sy n="50" d="100"/>
        </p:scale>
        <p:origin x="15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font" Target="fonts/font12.fntdata"/><Relationship Id="rId21" Type="http://schemas.openxmlformats.org/officeDocument/2006/relationships/slide" Target="slides/slide17.xml"/><Relationship Id="rId34" Type="http://schemas.openxmlformats.org/officeDocument/2006/relationships/font" Target="fonts/font7.fntdata"/><Relationship Id="rId42"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2.fntdata"/><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5.fntdata"/><Relationship Id="rId37" Type="http://schemas.openxmlformats.org/officeDocument/2006/relationships/font" Target="fonts/font10.fntdata"/><Relationship Id="rId40" Type="http://customschemas.google.com/relationships/presentationmetadata" Target="meta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1.fntdata"/><Relationship Id="rId36" Type="http://schemas.openxmlformats.org/officeDocument/2006/relationships/font" Target="fonts/font9.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4.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theme" Target="theme/theme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font" Target="fonts/font6.fntdata"/><Relationship Id="rId38"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Introductions</a:t>
            </a:r>
            <a:endParaRPr/>
          </a:p>
        </p:txBody>
      </p:sp>
      <p:sp>
        <p:nvSpPr>
          <p:cNvPr id="130" name="Google Shape;130;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d8d31a177c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6" name="Google Shape;236;g2d8d31a177c_0_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749808" lvl="0" indent="0" algn="l" rtl="0">
              <a:lnSpc>
                <a:spcPct val="100000"/>
              </a:lnSpc>
              <a:spcBef>
                <a:spcPts val="600"/>
              </a:spcBef>
              <a:spcAft>
                <a:spcPts val="0"/>
              </a:spcAft>
              <a:buSzPts val="1100"/>
              <a:buNone/>
            </a:pPr>
            <a:endParaRPr sz="1400">
              <a:latin typeface="Century Gothic"/>
              <a:ea typeface="Century Gothic"/>
              <a:cs typeface="Century Gothic"/>
              <a:sym typeface="Century Gothic"/>
            </a:endParaRPr>
          </a:p>
          <a:p>
            <a:pPr marL="0" lvl="0" indent="0" algn="l" rtl="0">
              <a:lnSpc>
                <a:spcPct val="100000"/>
              </a:lnSpc>
              <a:spcBef>
                <a:spcPts val="0"/>
              </a:spcBef>
              <a:spcAft>
                <a:spcPts val="0"/>
              </a:spcAft>
              <a:buSzPts val="1400"/>
              <a:buNone/>
            </a:pPr>
            <a:endParaRPr/>
          </a:p>
        </p:txBody>
      </p:sp>
      <p:sp>
        <p:nvSpPr>
          <p:cNvPr id="237" name="Google Shape;237;g2d8d31a177c_0_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8" name="Google Shape;248;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95250" algn="l" rtl="0">
              <a:lnSpc>
                <a:spcPct val="100000"/>
              </a:lnSpc>
              <a:spcBef>
                <a:spcPts val="0"/>
              </a:spcBef>
              <a:spcAft>
                <a:spcPts val="0"/>
              </a:spcAft>
              <a:buClr>
                <a:schemeClr val="dk1"/>
              </a:buClr>
              <a:buSzPts val="1200"/>
              <a:buFont typeface="Arial"/>
              <a:buNone/>
            </a:pPr>
            <a:endParaRPr sz="1400" dirty="0">
              <a:latin typeface="Helvetica Neue"/>
              <a:ea typeface="Helvetica Neue"/>
              <a:cs typeface="Helvetica Neue"/>
              <a:sym typeface="Helvetica Neue"/>
            </a:endParaRPr>
          </a:p>
          <a:p>
            <a:pPr marL="171450" lvl="0" indent="-95250" algn="l" rtl="0">
              <a:lnSpc>
                <a:spcPct val="100000"/>
              </a:lnSpc>
              <a:spcBef>
                <a:spcPts val="0"/>
              </a:spcBef>
              <a:spcAft>
                <a:spcPts val="0"/>
              </a:spcAft>
              <a:buClr>
                <a:schemeClr val="dk1"/>
              </a:buClr>
              <a:buSzPts val="1200"/>
              <a:buFont typeface="Arial"/>
              <a:buNone/>
            </a:pPr>
            <a:endParaRPr sz="1400" dirty="0">
              <a:latin typeface="Helvetica Neue"/>
              <a:ea typeface="Helvetica Neue"/>
              <a:cs typeface="Helvetica Neue"/>
              <a:sym typeface="Helvetica Neue"/>
            </a:endParaRPr>
          </a:p>
          <a:p>
            <a:pPr marL="171450" lvl="0" indent="-95250" algn="l" rtl="0">
              <a:lnSpc>
                <a:spcPct val="100000"/>
              </a:lnSpc>
              <a:spcBef>
                <a:spcPts val="0"/>
              </a:spcBef>
              <a:spcAft>
                <a:spcPts val="0"/>
              </a:spcAft>
              <a:buClr>
                <a:schemeClr val="dk1"/>
              </a:buClr>
              <a:buSzPts val="1200"/>
              <a:buFont typeface="Arial"/>
              <a:buNone/>
            </a:pPr>
            <a:endParaRPr sz="1400" dirty="0"/>
          </a:p>
        </p:txBody>
      </p:sp>
      <p:sp>
        <p:nvSpPr>
          <p:cNvPr id="249" name="Google Shape;249;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95250" algn="l" rtl="0">
              <a:lnSpc>
                <a:spcPct val="100000"/>
              </a:lnSpc>
              <a:spcBef>
                <a:spcPts val="0"/>
              </a:spcBef>
              <a:spcAft>
                <a:spcPts val="0"/>
              </a:spcAft>
              <a:buClr>
                <a:schemeClr val="dk1"/>
              </a:buClr>
              <a:buSzPts val="1200"/>
              <a:buFont typeface="Arial"/>
              <a:buNone/>
            </a:pPr>
            <a:endParaRPr dirty="0"/>
          </a:p>
        </p:txBody>
      </p:sp>
      <p:sp>
        <p:nvSpPr>
          <p:cNvPr id="265" name="Google Shape;26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dirty="0"/>
          </a:p>
        </p:txBody>
      </p:sp>
      <p:sp>
        <p:nvSpPr>
          <p:cNvPr id="281" name="Google Shape;281;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7" name="Google Shape;297;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dirty="0">
              <a:solidFill>
                <a:srgbClr val="000000"/>
              </a:solidFill>
            </a:endParaRPr>
          </a:p>
        </p:txBody>
      </p:sp>
      <p:sp>
        <p:nvSpPr>
          <p:cNvPr id="298" name="Google Shape;298;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4" name="Google Shape;314;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dirty="0"/>
          </a:p>
        </p:txBody>
      </p:sp>
      <p:sp>
        <p:nvSpPr>
          <p:cNvPr id="315" name="Google Shape;315;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6" name="Google Shape;32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None/>
            </a:pPr>
            <a:endParaRPr dirty="0"/>
          </a:p>
        </p:txBody>
      </p:sp>
      <p:sp>
        <p:nvSpPr>
          <p:cNvPr id="327" name="Google Shape;32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457200" lvl="0" indent="-304800" algn="l" rtl="0">
              <a:lnSpc>
                <a:spcPct val="100000"/>
              </a:lnSpc>
              <a:spcBef>
                <a:spcPts val="0"/>
              </a:spcBef>
              <a:spcAft>
                <a:spcPts val="0"/>
              </a:spcAft>
              <a:buSzPts val="1200"/>
              <a:buChar char="-"/>
            </a:pPr>
            <a:endParaRPr dirty="0"/>
          </a:p>
        </p:txBody>
      </p:sp>
      <p:sp>
        <p:nvSpPr>
          <p:cNvPr id="348" name="Google Shape;34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9"/>
        <p:cNvGrpSpPr/>
        <p:nvPr/>
      </p:nvGrpSpPr>
      <p:grpSpPr>
        <a:xfrm>
          <a:off x="0" y="0"/>
          <a:ext cx="0" cy="0"/>
          <a:chOff x="0" y="0"/>
          <a:chExt cx="0" cy="0"/>
        </a:xfrm>
      </p:grpSpPr>
      <p:sp>
        <p:nvSpPr>
          <p:cNvPr id="360" name="Google Shape;360;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1" name="Google Shape;361;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solidFill>
                <a:srgbClr val="000000"/>
              </a:solidFill>
            </a:endParaRPr>
          </a:p>
        </p:txBody>
      </p:sp>
      <p:sp>
        <p:nvSpPr>
          <p:cNvPr id="362" name="Google Shape;362;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74" name="Google Shape;374;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171450" lvl="0" indent="-95250" algn="l" rtl="0">
              <a:lnSpc>
                <a:spcPct val="100000"/>
              </a:lnSpc>
              <a:spcBef>
                <a:spcPts val="0"/>
              </a:spcBef>
              <a:spcAft>
                <a:spcPts val="0"/>
              </a:spcAft>
              <a:buClr>
                <a:schemeClr val="dk1"/>
              </a:buClr>
              <a:buSzPts val="1200"/>
              <a:buFont typeface="Arial"/>
              <a:buNone/>
            </a:pPr>
            <a:endParaRPr dirty="0"/>
          </a:p>
          <a:p>
            <a:pPr marL="171450" lvl="0" indent="-95250" algn="l" rtl="0">
              <a:lnSpc>
                <a:spcPct val="100000"/>
              </a:lnSpc>
              <a:spcBef>
                <a:spcPts val="0"/>
              </a:spcBef>
              <a:spcAft>
                <a:spcPts val="0"/>
              </a:spcAft>
              <a:buClr>
                <a:schemeClr val="dk1"/>
              </a:buClr>
              <a:buSzPts val="1200"/>
              <a:buFont typeface="Arial"/>
              <a:buNone/>
            </a:pPr>
            <a:endParaRPr dirty="0"/>
          </a:p>
        </p:txBody>
      </p:sp>
      <p:sp>
        <p:nvSpPr>
          <p:cNvPr id="375" name="Google Shape;375;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3c6c99fc7d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g33c6c99fc7d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SzPts val="1400"/>
              <a:buNone/>
            </a:pPr>
            <a:endParaRPr sz="1200" b="1"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8" name="Google Shape;388;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endParaRPr dirty="0">
              <a:latin typeface="Open Sans"/>
              <a:ea typeface="Open Sans"/>
              <a:cs typeface="Open Sans"/>
              <a:sym typeface="Open Sans"/>
            </a:endParaRPr>
          </a:p>
          <a:p>
            <a:pPr marL="171450" lvl="0" indent="-95250" algn="l" rtl="0">
              <a:lnSpc>
                <a:spcPct val="100000"/>
              </a:lnSpc>
              <a:spcBef>
                <a:spcPts val="0"/>
              </a:spcBef>
              <a:spcAft>
                <a:spcPts val="0"/>
              </a:spcAft>
              <a:buClr>
                <a:schemeClr val="dk1"/>
              </a:buClr>
              <a:buSzPts val="1200"/>
              <a:buFont typeface="Arial"/>
              <a:buNone/>
            </a:pPr>
            <a:endParaRPr dirty="0"/>
          </a:p>
          <a:p>
            <a:pPr marL="171450" lvl="0" indent="-95250" algn="l" rtl="0">
              <a:lnSpc>
                <a:spcPct val="100000"/>
              </a:lnSpc>
              <a:spcBef>
                <a:spcPts val="0"/>
              </a:spcBef>
              <a:spcAft>
                <a:spcPts val="0"/>
              </a:spcAft>
              <a:buClr>
                <a:schemeClr val="dk1"/>
              </a:buClr>
              <a:buSzPts val="1200"/>
              <a:buFont typeface="Arial"/>
              <a:buNone/>
            </a:pPr>
            <a:endParaRPr dirty="0"/>
          </a:p>
        </p:txBody>
      </p:sp>
      <p:sp>
        <p:nvSpPr>
          <p:cNvPr id="389" name="Google Shape;389;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2b7a8555c3_1_6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2" name="Google Shape;402;g32b7a8555c3_1_6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171450" lvl="0" indent="-95250" algn="l" rtl="0">
              <a:lnSpc>
                <a:spcPct val="100000"/>
              </a:lnSpc>
              <a:spcBef>
                <a:spcPts val="0"/>
              </a:spcBef>
              <a:spcAft>
                <a:spcPts val="0"/>
              </a:spcAft>
              <a:buClr>
                <a:schemeClr val="dk1"/>
              </a:buClr>
              <a:buSzPts val="1200"/>
              <a:buFont typeface="Arial"/>
              <a:buNone/>
            </a:pPr>
            <a:endParaRPr i="1" dirty="0">
              <a:latin typeface="Calibri"/>
              <a:ea typeface="Calibri"/>
              <a:cs typeface="Calibri"/>
              <a:sym typeface="Calibri"/>
            </a:endParaRPr>
          </a:p>
        </p:txBody>
      </p:sp>
      <p:sp>
        <p:nvSpPr>
          <p:cNvPr id="403" name="Google Shape;403;g32b7a8555c3_1_6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420" name="Google Shape;420;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48" name="Google Shape;148;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0" name="Google Shape;160;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100"/>
              <a:buFont typeface="Arial"/>
              <a:buNone/>
            </a:pPr>
            <a:endParaRPr dirty="0">
              <a:latin typeface="Open Sans"/>
              <a:ea typeface="Open Sans"/>
              <a:cs typeface="Open Sans"/>
              <a:sym typeface="Open Sans"/>
            </a:endParaRPr>
          </a:p>
        </p:txBody>
      </p:sp>
      <p:sp>
        <p:nvSpPr>
          <p:cNvPr id="161" name="Google Shape;161;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3c6c99fc7d_0_8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g33c6c99fc7d_0_8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50000"/>
              </a:lnSpc>
              <a:spcBef>
                <a:spcPts val="0"/>
              </a:spcBef>
              <a:spcAft>
                <a:spcPts val="0"/>
              </a:spcAft>
              <a:buSzPts val="1400"/>
              <a:buNone/>
            </a:pPr>
            <a:endParaRPr dirty="0">
              <a:latin typeface="Open Sans"/>
              <a:ea typeface="Open Sans"/>
              <a:cs typeface="Open Sans"/>
              <a:sym typeface="Open Sans"/>
            </a:endParaRPr>
          </a:p>
        </p:txBody>
      </p:sp>
      <p:sp>
        <p:nvSpPr>
          <p:cNvPr id="173" name="Google Shape;173;g33c6c99fc7d_0_8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Google Shape;183;g32b2500167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4" name="Google Shape;184;g32b2500167e_0_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85" name="Google Shape;185;g32b2500167e_0_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196" name="Google Shape;19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6" name="Google Shape;20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1200"/>
              </a:spcBef>
              <a:spcAft>
                <a:spcPts val="0"/>
              </a:spcAft>
              <a:buSzPts val="1400"/>
              <a:buNone/>
            </a:pPr>
            <a:endParaRPr sz="2000" b="1" dirty="0">
              <a:latin typeface="Century Gothic"/>
              <a:ea typeface="Century Gothic"/>
              <a:cs typeface="Century Gothic"/>
              <a:sym typeface="Century Gothic"/>
            </a:endParaRPr>
          </a:p>
          <a:p>
            <a:pPr marL="749808" lvl="0" indent="0" algn="l" rtl="0">
              <a:lnSpc>
                <a:spcPct val="100000"/>
              </a:lnSpc>
              <a:spcBef>
                <a:spcPts val="600"/>
              </a:spcBef>
              <a:spcAft>
                <a:spcPts val="0"/>
              </a:spcAft>
              <a:buClr>
                <a:schemeClr val="dk1"/>
              </a:buClr>
              <a:buSzPts val="1100"/>
              <a:buFont typeface="Arial"/>
              <a:buNone/>
            </a:pPr>
            <a:endParaRPr sz="1400" dirty="0">
              <a:latin typeface="Century Gothic"/>
              <a:ea typeface="Century Gothic"/>
              <a:cs typeface="Century Gothic"/>
              <a:sym typeface="Century Gothic"/>
            </a:endParaRPr>
          </a:p>
          <a:p>
            <a:pPr marL="0" lvl="0" indent="0" algn="l" rtl="0">
              <a:lnSpc>
                <a:spcPct val="100000"/>
              </a:lnSpc>
              <a:spcBef>
                <a:spcPts val="0"/>
              </a:spcBef>
              <a:spcAft>
                <a:spcPts val="0"/>
              </a:spcAft>
              <a:buSzPts val="1400"/>
              <a:buNone/>
            </a:pPr>
            <a:endParaRPr dirty="0"/>
          </a:p>
        </p:txBody>
      </p:sp>
      <p:sp>
        <p:nvSpPr>
          <p:cNvPr id="207" name="Google Shape;20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2b2500167e_0_4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4" name="Google Shape;224;g32b2500167e_0_4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749808" lvl="0" indent="0" algn="l" rtl="0">
              <a:lnSpc>
                <a:spcPct val="100000"/>
              </a:lnSpc>
              <a:spcBef>
                <a:spcPts val="600"/>
              </a:spcBef>
              <a:spcAft>
                <a:spcPts val="0"/>
              </a:spcAft>
              <a:buSzPts val="1100"/>
              <a:buNone/>
            </a:pPr>
            <a:endParaRPr sz="1400" dirty="0">
              <a:latin typeface="Century Gothic"/>
              <a:ea typeface="Century Gothic"/>
              <a:cs typeface="Century Gothic"/>
              <a:sym typeface="Century Gothic"/>
            </a:endParaRPr>
          </a:p>
          <a:p>
            <a:pPr marL="0" lvl="0" indent="0" algn="l" rtl="0">
              <a:lnSpc>
                <a:spcPct val="100000"/>
              </a:lnSpc>
              <a:spcBef>
                <a:spcPts val="0"/>
              </a:spcBef>
              <a:spcAft>
                <a:spcPts val="0"/>
              </a:spcAft>
              <a:buSzPts val="1400"/>
              <a:buNone/>
            </a:pPr>
            <a:endParaRPr dirty="0"/>
          </a:p>
        </p:txBody>
      </p:sp>
      <p:sp>
        <p:nvSpPr>
          <p:cNvPr id="225" name="Google Shape;225;g32b2500167e_0_4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lt1"/>
        </a:solidFill>
        <a:effectLst/>
      </p:bgPr>
    </p:bg>
    <p:spTree>
      <p:nvGrpSpPr>
        <p:cNvPr id="1" name="Shape 16"/>
        <p:cNvGrpSpPr/>
        <p:nvPr/>
      </p:nvGrpSpPr>
      <p:grpSpPr>
        <a:xfrm>
          <a:off x="0" y="0"/>
          <a:ext cx="0" cy="0"/>
          <a:chOff x="0" y="0"/>
          <a:chExt cx="0" cy="0"/>
        </a:xfrm>
      </p:grpSpPr>
      <p:sp>
        <p:nvSpPr>
          <p:cNvPr id="17" name="Google Shape;17;p18"/>
          <p:cNvSpPr/>
          <p:nvPr/>
        </p:nvSpPr>
        <p:spPr>
          <a:xfrm flipH="1">
            <a:off x="-1" y="4450188"/>
            <a:ext cx="12192000" cy="2407811"/>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18" name="Google Shape;18;p18"/>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19" name="Google Shape;19;p18"/>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62626"/>
              </a:buClr>
              <a:buSzPts val="8000"/>
              <a:buFont typeface="Century Gothic"/>
              <a:buNone/>
              <a:defRPr sz="8000" cap="none">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8"/>
          <p:cNvSpPr txBox="1">
            <a:spLocks noGrp="1"/>
          </p:cNvSpPr>
          <p:nvPr>
            <p:ph type="subTitle" idx="1"/>
          </p:nvPr>
        </p:nvSpPr>
        <p:spPr>
          <a:xfrm>
            <a:off x="1100051" y="4645152"/>
            <a:ext cx="10058400" cy="1143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1200"/>
              </a:spcBef>
              <a:spcAft>
                <a:spcPts val="0"/>
              </a:spcAft>
              <a:buSzPts val="2400"/>
              <a:buNone/>
              <a:defRPr sz="2400" cap="none">
                <a:solidFill>
                  <a:schemeClr val="dk1"/>
                </a:solidFill>
                <a:latin typeface="Century Gothic"/>
                <a:ea typeface="Century Gothic"/>
                <a:cs typeface="Century Gothic"/>
                <a:sym typeface="Century Gothic"/>
              </a:defRPr>
            </a:lvl1pPr>
            <a:lvl2pPr lvl="1" algn="ctr">
              <a:lnSpc>
                <a:spcPct val="100000"/>
              </a:lnSpc>
              <a:spcBef>
                <a:spcPts val="200"/>
              </a:spcBef>
              <a:spcAft>
                <a:spcPts val="0"/>
              </a:spcAft>
              <a:buClr>
                <a:srgbClr val="3F3F3F"/>
              </a:buClr>
              <a:buSzPts val="2400"/>
              <a:buNone/>
              <a:defRPr sz="2400"/>
            </a:lvl2pPr>
            <a:lvl3pPr lvl="2" algn="ctr">
              <a:lnSpc>
                <a:spcPct val="100000"/>
              </a:lnSpc>
              <a:spcBef>
                <a:spcPts val="400"/>
              </a:spcBef>
              <a:spcAft>
                <a:spcPts val="0"/>
              </a:spcAft>
              <a:buClr>
                <a:srgbClr val="3F3F3F"/>
              </a:buClr>
              <a:buSzPts val="2400"/>
              <a:buNone/>
              <a:defRPr sz="2400"/>
            </a:lvl3pPr>
            <a:lvl4pPr lvl="3" algn="ctr">
              <a:lnSpc>
                <a:spcPct val="100000"/>
              </a:lnSpc>
              <a:spcBef>
                <a:spcPts val="400"/>
              </a:spcBef>
              <a:spcAft>
                <a:spcPts val="0"/>
              </a:spcAft>
              <a:buClr>
                <a:srgbClr val="3F3F3F"/>
              </a:buClr>
              <a:buSzPts val="2000"/>
              <a:buNone/>
              <a:defRPr sz="2000"/>
            </a:lvl4pPr>
            <a:lvl5pPr lvl="4" algn="ctr">
              <a:lnSpc>
                <a:spcPct val="100000"/>
              </a:lnSpc>
              <a:spcBef>
                <a:spcPts val="400"/>
              </a:spcBef>
              <a:spcAft>
                <a:spcPts val="0"/>
              </a:spcAft>
              <a:buClr>
                <a:srgbClr val="3F3F3F"/>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21" name="Google Shape;21;p18"/>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8"/>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8"/>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ntent and Image">
  <p:cSld name="Content and Image">
    <p:bg>
      <p:bgPr>
        <a:solidFill>
          <a:schemeClr val="lt1"/>
        </a:solidFill>
        <a:effectLst/>
      </p:bgPr>
    </p:bg>
    <p:spTree>
      <p:nvGrpSpPr>
        <p:cNvPr id="1" name="Shape 92"/>
        <p:cNvGrpSpPr/>
        <p:nvPr/>
      </p:nvGrpSpPr>
      <p:grpSpPr>
        <a:xfrm>
          <a:off x="0" y="0"/>
          <a:ext cx="0" cy="0"/>
          <a:chOff x="0" y="0"/>
          <a:chExt cx="0" cy="0"/>
        </a:xfrm>
      </p:grpSpPr>
      <p:sp>
        <p:nvSpPr>
          <p:cNvPr id="93" name="Google Shape;93;p26"/>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26"/>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26"/>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
        <p:nvSpPr>
          <p:cNvPr id="96" name="Google Shape;96;p26"/>
          <p:cNvSpPr/>
          <p:nvPr/>
        </p:nvSpPr>
        <p:spPr>
          <a:xfrm flipH="1">
            <a:off x="0" y="0"/>
            <a:ext cx="1195754" cy="6858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97" name="Google Shape;97;p26"/>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98" name="Google Shape;98;p26"/>
          <p:cNvSpPr>
            <a:spLocks noGrp="1"/>
          </p:cNvSpPr>
          <p:nvPr>
            <p:ph type="pic" idx="2"/>
          </p:nvPr>
        </p:nvSpPr>
        <p:spPr>
          <a:xfrm>
            <a:off x="5924550" y="633875"/>
            <a:ext cx="5632450" cy="5591175"/>
          </a:xfrm>
          <a:prstGeom prst="rect">
            <a:avLst/>
          </a:prstGeom>
          <a:solidFill>
            <a:schemeClr val="dk2"/>
          </a:solidFill>
          <a:ln>
            <a:noFill/>
          </a:ln>
        </p:spPr>
      </p:sp>
      <p:sp>
        <p:nvSpPr>
          <p:cNvPr id="99" name="Google Shape;99;p26"/>
          <p:cNvSpPr txBox="1">
            <a:spLocks noGrp="1"/>
          </p:cNvSpPr>
          <p:nvPr>
            <p:ph type="title"/>
          </p:nvPr>
        </p:nvSpPr>
        <p:spPr>
          <a:xfrm>
            <a:off x="1195754" y="942870"/>
            <a:ext cx="4157296" cy="129275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2800"/>
              <a:buFont typeface="Century Gothic"/>
              <a:buNone/>
              <a:defRPr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26"/>
          <p:cNvSpPr txBox="1">
            <a:spLocks noGrp="1"/>
          </p:cNvSpPr>
          <p:nvPr>
            <p:ph type="body" idx="1"/>
          </p:nvPr>
        </p:nvSpPr>
        <p:spPr>
          <a:xfrm>
            <a:off x="1195754" y="2281657"/>
            <a:ext cx="4157296" cy="3633471"/>
          </a:xfrm>
          <a:prstGeom prst="rect">
            <a:avLst/>
          </a:prstGeom>
          <a:noFill/>
          <a:ln>
            <a:noFill/>
          </a:ln>
        </p:spPr>
        <p:txBody>
          <a:bodyPr spcFirstLastPara="1" wrap="square" lIns="0" tIns="45700" rIns="0" bIns="45700" anchor="t" anchorCtr="0">
            <a:normAutofit/>
          </a:bodyPr>
          <a:lstStyle>
            <a:lvl1pPr marL="457200" lvl="0" indent="-228600" algn="l">
              <a:lnSpc>
                <a:spcPct val="100000"/>
              </a:lnSpc>
              <a:spcBef>
                <a:spcPts val="1200"/>
              </a:spcBef>
              <a:spcAft>
                <a:spcPts val="0"/>
              </a:spcAft>
              <a:buClr>
                <a:schemeClr val="dk1"/>
              </a:buClr>
              <a:buSzPts val="1600"/>
              <a:buNone/>
              <a:defRPr sz="1600">
                <a:solidFill>
                  <a:schemeClr val="dk1"/>
                </a:solidFill>
              </a:defRPr>
            </a:lvl1pPr>
            <a:lvl2pPr marL="914400" lvl="1" indent="-228600" algn="l">
              <a:lnSpc>
                <a:spcPct val="100000"/>
              </a:lnSpc>
              <a:spcBef>
                <a:spcPts val="200"/>
              </a:spcBef>
              <a:spcAft>
                <a:spcPts val="0"/>
              </a:spcAft>
              <a:buClr>
                <a:schemeClr val="dk1"/>
              </a:buClr>
              <a:buSzPts val="1400"/>
              <a:buFont typeface="Arial"/>
              <a:buNone/>
              <a:defRPr sz="1400">
                <a:solidFill>
                  <a:schemeClr val="dk1"/>
                </a:solidFill>
              </a:defRPr>
            </a:lvl2pPr>
            <a:lvl3pPr marL="1371600" lvl="2" indent="-228600" algn="l">
              <a:lnSpc>
                <a:spcPct val="100000"/>
              </a:lnSpc>
              <a:spcBef>
                <a:spcPts val="400"/>
              </a:spcBef>
              <a:spcAft>
                <a:spcPts val="0"/>
              </a:spcAft>
              <a:buClr>
                <a:schemeClr val="dk1"/>
              </a:buClr>
              <a:buSzPts val="1100"/>
              <a:buFont typeface="Arial"/>
              <a:buNone/>
              <a:defRPr sz="1100">
                <a:solidFill>
                  <a:schemeClr val="dk1"/>
                </a:solidFill>
              </a:defRPr>
            </a:lvl3pPr>
            <a:lvl4pPr marL="1828800" lvl="3" indent="-228600" algn="l">
              <a:lnSpc>
                <a:spcPct val="100000"/>
              </a:lnSpc>
              <a:spcBef>
                <a:spcPts val="400"/>
              </a:spcBef>
              <a:spcAft>
                <a:spcPts val="0"/>
              </a:spcAft>
              <a:buClr>
                <a:schemeClr val="dk1"/>
              </a:buClr>
              <a:buSzPts val="1100"/>
              <a:buFont typeface="Arial"/>
              <a:buNone/>
              <a:defRPr sz="1100">
                <a:solidFill>
                  <a:schemeClr val="dk1"/>
                </a:solidFill>
              </a:defRPr>
            </a:lvl4pPr>
            <a:lvl5pPr marL="2286000" lvl="4" indent="-228600" algn="l">
              <a:lnSpc>
                <a:spcPct val="100000"/>
              </a:lnSpc>
              <a:spcBef>
                <a:spcPts val="400"/>
              </a:spcBef>
              <a:spcAft>
                <a:spcPts val="0"/>
              </a:spcAft>
              <a:buClr>
                <a:schemeClr val="dk1"/>
              </a:buClr>
              <a:buSzPts val="1100"/>
              <a:buFont typeface="Arial"/>
              <a:buNone/>
              <a:defRPr sz="1100">
                <a:solidFill>
                  <a:schemeClr val="dk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Quote">
  <p:cSld name="Quote">
    <p:bg>
      <p:bgPr>
        <a:solidFill>
          <a:schemeClr val="lt1"/>
        </a:solidFill>
        <a:effectLst/>
      </p:bgPr>
    </p:bg>
    <p:spTree>
      <p:nvGrpSpPr>
        <p:cNvPr id="1" name="Shape 101"/>
        <p:cNvGrpSpPr/>
        <p:nvPr/>
      </p:nvGrpSpPr>
      <p:grpSpPr>
        <a:xfrm>
          <a:off x="0" y="0"/>
          <a:ext cx="0" cy="0"/>
          <a:chOff x="0" y="0"/>
          <a:chExt cx="0" cy="0"/>
        </a:xfrm>
      </p:grpSpPr>
      <p:sp>
        <p:nvSpPr>
          <p:cNvPr id="102" name="Google Shape;102;p27"/>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3" name="Google Shape;103;p27"/>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4" name="Google Shape;104;p27"/>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
        <p:nvSpPr>
          <p:cNvPr id="105" name="Google Shape;105;p27"/>
          <p:cNvSpPr/>
          <p:nvPr/>
        </p:nvSpPr>
        <p:spPr>
          <a:xfrm flipH="1">
            <a:off x="0" y="0"/>
            <a:ext cx="12192000" cy="6858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106" name="Google Shape;106;p27"/>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cxnSp>
        <p:nvCxnSpPr>
          <p:cNvPr id="107" name="Google Shape;107;p27"/>
          <p:cNvCxnSpPr/>
          <p:nvPr/>
        </p:nvCxnSpPr>
        <p:spPr>
          <a:xfrm>
            <a:off x="6818393" y="999565"/>
            <a:ext cx="0" cy="4858871"/>
          </a:xfrm>
          <a:prstGeom prst="straightConnector1">
            <a:avLst/>
          </a:prstGeom>
          <a:noFill/>
          <a:ln w="12700" cap="flat" cmpd="sng">
            <a:solidFill>
              <a:schemeClr val="dk1"/>
            </a:solidFill>
            <a:prstDash val="solid"/>
            <a:round/>
            <a:headEnd type="none" w="sm" len="sm"/>
            <a:tailEnd type="none" w="sm" len="sm"/>
          </a:ln>
        </p:spPr>
      </p:cxnSp>
      <p:sp>
        <p:nvSpPr>
          <p:cNvPr id="108" name="Google Shape;108;p27"/>
          <p:cNvSpPr txBox="1">
            <a:spLocks noGrp="1"/>
          </p:cNvSpPr>
          <p:nvPr>
            <p:ph type="title"/>
          </p:nvPr>
        </p:nvSpPr>
        <p:spPr>
          <a:xfrm>
            <a:off x="635000" y="3135207"/>
            <a:ext cx="5460992" cy="587584"/>
          </a:xfrm>
          <a:prstGeom prst="rect">
            <a:avLst/>
          </a:prstGeom>
          <a:noFill/>
          <a:ln>
            <a:noFill/>
          </a:ln>
        </p:spPr>
        <p:txBody>
          <a:bodyPr spcFirstLastPara="1" wrap="square" lIns="91425" tIns="45700" rIns="91425" bIns="45700" anchor="ctr" anchorCtr="0">
            <a:noAutofit/>
          </a:bodyPr>
          <a:lstStyle>
            <a:lvl1pPr lvl="0" algn="r">
              <a:lnSpc>
                <a:spcPct val="90000"/>
              </a:lnSpc>
              <a:spcBef>
                <a:spcPts val="0"/>
              </a:spcBef>
              <a:spcAft>
                <a:spcPts val="0"/>
              </a:spcAft>
              <a:buClr>
                <a:srgbClr val="3F3F3F"/>
              </a:buClr>
              <a:buSzPts val="4800"/>
              <a:buFont typeface="Century Gothic"/>
              <a:buNone/>
              <a:defRPr sz="48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9" name="Google Shape;109;p27"/>
          <p:cNvSpPr txBox="1">
            <a:spLocks noGrp="1"/>
          </p:cNvSpPr>
          <p:nvPr>
            <p:ph type="body" idx="1"/>
          </p:nvPr>
        </p:nvSpPr>
        <p:spPr>
          <a:xfrm>
            <a:off x="7540794" y="831286"/>
            <a:ext cx="4016206" cy="5195425"/>
          </a:xfrm>
          <a:prstGeom prst="rect">
            <a:avLst/>
          </a:prstGeom>
          <a:noFill/>
          <a:ln>
            <a:noFill/>
          </a:ln>
        </p:spPr>
        <p:txBody>
          <a:bodyPr spcFirstLastPara="1" wrap="square" lIns="0" tIns="45700" rIns="0" bIns="45700" anchor="ctr" anchorCtr="0">
            <a:normAutofit/>
          </a:bodyPr>
          <a:lstStyle>
            <a:lvl1pPr marL="457200" lvl="0" indent="-330200" algn="l">
              <a:lnSpc>
                <a:spcPct val="100000"/>
              </a:lnSpc>
              <a:spcBef>
                <a:spcPts val="1200"/>
              </a:spcBef>
              <a:spcAft>
                <a:spcPts val="0"/>
              </a:spcAft>
              <a:buClr>
                <a:schemeClr val="dk1"/>
              </a:buClr>
              <a:buSzPts val="1600"/>
              <a:buFont typeface="Century Gothic"/>
              <a:buAutoNum type="arabicPeriod"/>
              <a:defRPr sz="1600">
                <a:solidFill>
                  <a:schemeClr val="dk1"/>
                </a:solidFill>
              </a:defRPr>
            </a:lvl1pPr>
            <a:lvl2pPr marL="914400" lvl="1" indent="-317500" algn="l">
              <a:lnSpc>
                <a:spcPct val="100000"/>
              </a:lnSpc>
              <a:spcBef>
                <a:spcPts val="200"/>
              </a:spcBef>
              <a:spcAft>
                <a:spcPts val="0"/>
              </a:spcAft>
              <a:buClr>
                <a:schemeClr val="dk1"/>
              </a:buClr>
              <a:buSzPts val="1400"/>
              <a:buFont typeface="Century Gothic"/>
              <a:buAutoNum type="arabicPeriod"/>
              <a:defRPr sz="1400"/>
            </a:lvl2pPr>
            <a:lvl3pPr marL="1371600" lvl="2" indent="-298450" algn="l">
              <a:lnSpc>
                <a:spcPct val="100000"/>
              </a:lnSpc>
              <a:spcBef>
                <a:spcPts val="400"/>
              </a:spcBef>
              <a:spcAft>
                <a:spcPts val="0"/>
              </a:spcAft>
              <a:buClr>
                <a:schemeClr val="dk1"/>
              </a:buClr>
              <a:buSzPts val="1100"/>
              <a:buFont typeface="Century Gothic"/>
              <a:buAutoNum type="arabicPeriod"/>
              <a:defRPr sz="1100"/>
            </a:lvl3pPr>
            <a:lvl4pPr marL="1828800" lvl="3" indent="-298450" algn="l">
              <a:lnSpc>
                <a:spcPct val="100000"/>
              </a:lnSpc>
              <a:spcBef>
                <a:spcPts val="400"/>
              </a:spcBef>
              <a:spcAft>
                <a:spcPts val="0"/>
              </a:spcAft>
              <a:buClr>
                <a:schemeClr val="dk1"/>
              </a:buClr>
              <a:buSzPts val="1100"/>
              <a:buFont typeface="Century Gothic"/>
              <a:buAutoNum type="arabicPeriod"/>
              <a:defRPr sz="1100"/>
            </a:lvl4pPr>
            <a:lvl5pPr marL="2286000" lvl="4" indent="-298450" algn="l">
              <a:lnSpc>
                <a:spcPct val="100000"/>
              </a:lnSpc>
              <a:spcBef>
                <a:spcPts val="400"/>
              </a:spcBef>
              <a:spcAft>
                <a:spcPts val="0"/>
              </a:spcAft>
              <a:buClr>
                <a:schemeClr val="dk1"/>
              </a:buClr>
              <a:buSzPts val="1100"/>
              <a:buFont typeface="Century Gothic"/>
              <a:buAutoNum type="arabicPeriod"/>
              <a:defRPr sz="1100"/>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Agenda">
  <p:cSld name="Agenda">
    <p:bg>
      <p:bgPr>
        <a:solidFill>
          <a:schemeClr val="lt1"/>
        </a:solidFill>
        <a:effectLst/>
      </p:bgPr>
    </p:bg>
    <p:spTree>
      <p:nvGrpSpPr>
        <p:cNvPr id="1" name="Shape 110"/>
        <p:cNvGrpSpPr/>
        <p:nvPr/>
      </p:nvGrpSpPr>
      <p:grpSpPr>
        <a:xfrm>
          <a:off x="0" y="0"/>
          <a:ext cx="0" cy="0"/>
          <a:chOff x="0" y="0"/>
          <a:chExt cx="0" cy="0"/>
        </a:xfrm>
      </p:grpSpPr>
      <p:sp>
        <p:nvSpPr>
          <p:cNvPr id="111" name="Google Shape;111;p28"/>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28"/>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28"/>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
        <p:nvSpPr>
          <p:cNvPr id="114" name="Google Shape;114;p28"/>
          <p:cNvSpPr/>
          <p:nvPr/>
        </p:nvSpPr>
        <p:spPr>
          <a:xfrm>
            <a:off x="3351057" y="0"/>
            <a:ext cx="8840943" cy="6858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115" name="Google Shape;115;p28"/>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116" name="Google Shape;116;p28"/>
          <p:cNvSpPr txBox="1">
            <a:spLocks noGrp="1"/>
          </p:cNvSpPr>
          <p:nvPr>
            <p:ph type="title"/>
          </p:nvPr>
        </p:nvSpPr>
        <p:spPr>
          <a:xfrm>
            <a:off x="635000" y="3135207"/>
            <a:ext cx="4886854" cy="587584"/>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rgbClr val="3F3F3F"/>
              </a:buClr>
              <a:buSzPts val="2800"/>
              <a:buFont typeface="Century Gothic"/>
              <a:buNone/>
              <a:defRPr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7" name="Google Shape;117;p28"/>
          <p:cNvSpPr txBox="1">
            <a:spLocks noGrp="1"/>
          </p:cNvSpPr>
          <p:nvPr>
            <p:ph type="body" idx="1"/>
          </p:nvPr>
        </p:nvSpPr>
        <p:spPr>
          <a:xfrm>
            <a:off x="5575829" y="633875"/>
            <a:ext cx="5981171" cy="5590250"/>
          </a:xfrm>
          <a:prstGeom prst="rect">
            <a:avLst/>
          </a:prstGeom>
          <a:noFill/>
          <a:ln>
            <a:noFill/>
          </a:ln>
        </p:spPr>
        <p:txBody>
          <a:bodyPr spcFirstLastPara="1" wrap="square" lIns="0" tIns="45700" rIns="0" bIns="45700" anchor="ctr" anchorCtr="0">
            <a:normAutofit/>
          </a:bodyPr>
          <a:lstStyle>
            <a:lvl1pPr marL="457200" lvl="0" indent="-330200" algn="l">
              <a:lnSpc>
                <a:spcPct val="100000"/>
              </a:lnSpc>
              <a:spcBef>
                <a:spcPts val="1200"/>
              </a:spcBef>
              <a:spcAft>
                <a:spcPts val="0"/>
              </a:spcAft>
              <a:buClr>
                <a:schemeClr val="dk1"/>
              </a:buClr>
              <a:buSzPts val="1600"/>
              <a:buFont typeface="Century Gothic"/>
              <a:buAutoNum type="arabicPeriod"/>
              <a:defRPr sz="1600">
                <a:solidFill>
                  <a:schemeClr val="dk1"/>
                </a:solidFill>
              </a:defRPr>
            </a:lvl1pPr>
            <a:lvl2pPr marL="914400" lvl="1" indent="-317500" algn="l">
              <a:lnSpc>
                <a:spcPct val="100000"/>
              </a:lnSpc>
              <a:spcBef>
                <a:spcPts val="200"/>
              </a:spcBef>
              <a:spcAft>
                <a:spcPts val="0"/>
              </a:spcAft>
              <a:buClr>
                <a:schemeClr val="dk1"/>
              </a:buClr>
              <a:buSzPts val="1400"/>
              <a:buFont typeface="Century Gothic"/>
              <a:buAutoNum type="arabicPeriod"/>
              <a:defRPr sz="1400">
                <a:solidFill>
                  <a:schemeClr val="dk1"/>
                </a:solidFill>
              </a:defRPr>
            </a:lvl2pPr>
            <a:lvl3pPr marL="1371600" lvl="2" indent="-298450" algn="l">
              <a:lnSpc>
                <a:spcPct val="100000"/>
              </a:lnSpc>
              <a:spcBef>
                <a:spcPts val="400"/>
              </a:spcBef>
              <a:spcAft>
                <a:spcPts val="0"/>
              </a:spcAft>
              <a:buClr>
                <a:schemeClr val="dk1"/>
              </a:buClr>
              <a:buSzPts val="1100"/>
              <a:buFont typeface="Century Gothic"/>
              <a:buAutoNum type="arabicPeriod"/>
              <a:defRPr sz="1100">
                <a:solidFill>
                  <a:schemeClr val="dk1"/>
                </a:solidFill>
              </a:defRPr>
            </a:lvl3pPr>
            <a:lvl4pPr marL="1828800" lvl="3" indent="-298450" algn="l">
              <a:lnSpc>
                <a:spcPct val="100000"/>
              </a:lnSpc>
              <a:spcBef>
                <a:spcPts val="400"/>
              </a:spcBef>
              <a:spcAft>
                <a:spcPts val="0"/>
              </a:spcAft>
              <a:buClr>
                <a:schemeClr val="dk1"/>
              </a:buClr>
              <a:buSzPts val="1100"/>
              <a:buFont typeface="Century Gothic"/>
              <a:buAutoNum type="arabicPeriod"/>
              <a:defRPr sz="1100">
                <a:solidFill>
                  <a:schemeClr val="dk1"/>
                </a:solidFill>
              </a:defRPr>
            </a:lvl4pPr>
            <a:lvl5pPr marL="2286000" lvl="4" indent="-298450" algn="l">
              <a:lnSpc>
                <a:spcPct val="100000"/>
              </a:lnSpc>
              <a:spcBef>
                <a:spcPts val="400"/>
              </a:spcBef>
              <a:spcAft>
                <a:spcPts val="0"/>
              </a:spcAft>
              <a:buClr>
                <a:schemeClr val="dk1"/>
              </a:buClr>
              <a:buSzPts val="1100"/>
              <a:buFont typeface="Century Gothic"/>
              <a:buAutoNum type="arabicPeriod"/>
              <a:defRPr sz="1100">
                <a:solidFill>
                  <a:schemeClr val="dk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wo Content">
  <p:cSld name="Two Content">
    <p:bg>
      <p:bgPr>
        <a:solidFill>
          <a:schemeClr val="lt1"/>
        </a:solidFill>
        <a:effectLst/>
      </p:bgPr>
    </p:bg>
    <p:spTree>
      <p:nvGrpSpPr>
        <p:cNvPr id="1" name="Shape 118"/>
        <p:cNvGrpSpPr/>
        <p:nvPr/>
      </p:nvGrpSpPr>
      <p:grpSpPr>
        <a:xfrm>
          <a:off x="0" y="0"/>
          <a:ext cx="0" cy="0"/>
          <a:chOff x="0" y="0"/>
          <a:chExt cx="0" cy="0"/>
        </a:xfrm>
      </p:grpSpPr>
      <p:sp>
        <p:nvSpPr>
          <p:cNvPr id="119" name="Google Shape;119;p29"/>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0" name="Google Shape;120;p29"/>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29"/>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
        <p:nvSpPr>
          <p:cNvPr id="122" name="Google Shape;122;p29"/>
          <p:cNvSpPr/>
          <p:nvPr/>
        </p:nvSpPr>
        <p:spPr>
          <a:xfrm>
            <a:off x="1" y="1714500"/>
            <a:ext cx="12192000" cy="3429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123" name="Google Shape;123;p29"/>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124" name="Google Shape;124;p29"/>
          <p:cNvSpPr txBox="1">
            <a:spLocks noGrp="1"/>
          </p:cNvSpPr>
          <p:nvPr>
            <p:ph type="title"/>
          </p:nvPr>
        </p:nvSpPr>
        <p:spPr>
          <a:xfrm>
            <a:off x="5443870" y="942871"/>
            <a:ext cx="5711810" cy="58758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29"/>
          <p:cNvSpPr txBox="1">
            <a:spLocks noGrp="1"/>
          </p:cNvSpPr>
          <p:nvPr>
            <p:ph type="body" idx="1"/>
          </p:nvPr>
        </p:nvSpPr>
        <p:spPr>
          <a:xfrm>
            <a:off x="5443870" y="1973589"/>
            <a:ext cx="5711810" cy="3941540"/>
          </a:xfrm>
          <a:prstGeom prst="rect">
            <a:avLst/>
          </a:prstGeom>
          <a:noFill/>
          <a:ln>
            <a:noFill/>
          </a:ln>
        </p:spPr>
        <p:txBody>
          <a:bodyPr spcFirstLastPara="1" wrap="square" lIns="0" tIns="45700" rIns="0" bIns="45700" anchor="t" anchorCtr="0">
            <a:normAutofit/>
          </a:bodyPr>
          <a:lstStyle>
            <a:lvl1pPr marL="457200" lvl="0" indent="-330200" algn="l">
              <a:lnSpc>
                <a:spcPct val="100000"/>
              </a:lnSpc>
              <a:spcBef>
                <a:spcPts val="1200"/>
              </a:spcBef>
              <a:spcAft>
                <a:spcPts val="0"/>
              </a:spcAft>
              <a:buClr>
                <a:schemeClr val="dk1"/>
              </a:buClr>
              <a:buSzPts val="1600"/>
              <a:buChar char=" "/>
              <a:defRPr sz="1600">
                <a:solidFill>
                  <a:schemeClr val="dk1"/>
                </a:solidFill>
              </a:defRPr>
            </a:lvl1pPr>
            <a:lvl2pPr marL="914400" lvl="1" indent="-317500" algn="l">
              <a:lnSpc>
                <a:spcPct val="100000"/>
              </a:lnSpc>
              <a:spcBef>
                <a:spcPts val="200"/>
              </a:spcBef>
              <a:spcAft>
                <a:spcPts val="0"/>
              </a:spcAft>
              <a:buClr>
                <a:schemeClr val="dk1"/>
              </a:buClr>
              <a:buSzPts val="1400"/>
              <a:buFont typeface="Arial"/>
              <a:buChar char="•"/>
              <a:defRPr sz="1400">
                <a:solidFill>
                  <a:schemeClr val="dk1"/>
                </a:solidFill>
              </a:defRPr>
            </a:lvl2pPr>
            <a:lvl3pPr marL="1371600" lvl="2" indent="-298450" algn="l">
              <a:lnSpc>
                <a:spcPct val="100000"/>
              </a:lnSpc>
              <a:spcBef>
                <a:spcPts val="400"/>
              </a:spcBef>
              <a:spcAft>
                <a:spcPts val="0"/>
              </a:spcAft>
              <a:buClr>
                <a:schemeClr val="dk1"/>
              </a:buClr>
              <a:buSzPts val="1100"/>
              <a:buFont typeface="Arial"/>
              <a:buChar char="•"/>
              <a:defRPr sz="1100">
                <a:solidFill>
                  <a:schemeClr val="dk1"/>
                </a:solidFill>
              </a:defRPr>
            </a:lvl3pPr>
            <a:lvl4pPr marL="1828800" lvl="3" indent="-298450" algn="l">
              <a:lnSpc>
                <a:spcPct val="100000"/>
              </a:lnSpc>
              <a:spcBef>
                <a:spcPts val="400"/>
              </a:spcBef>
              <a:spcAft>
                <a:spcPts val="0"/>
              </a:spcAft>
              <a:buClr>
                <a:schemeClr val="dk1"/>
              </a:buClr>
              <a:buSzPts val="1100"/>
              <a:buFont typeface="Arial"/>
              <a:buChar char="•"/>
              <a:defRPr sz="1100">
                <a:solidFill>
                  <a:schemeClr val="dk1"/>
                </a:solidFill>
              </a:defRPr>
            </a:lvl4pPr>
            <a:lvl5pPr marL="2286000" lvl="4" indent="-298450" algn="l">
              <a:lnSpc>
                <a:spcPct val="100000"/>
              </a:lnSpc>
              <a:spcBef>
                <a:spcPts val="400"/>
              </a:spcBef>
              <a:spcAft>
                <a:spcPts val="0"/>
              </a:spcAft>
              <a:buClr>
                <a:schemeClr val="dk1"/>
              </a:buClr>
              <a:buSzPts val="1100"/>
              <a:buFont typeface="Arial"/>
              <a:buChar char="•"/>
              <a:defRPr sz="1100">
                <a:solidFill>
                  <a:schemeClr val="dk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126" name="Google Shape;126;p29"/>
          <p:cNvSpPr txBox="1">
            <a:spLocks noGrp="1"/>
          </p:cNvSpPr>
          <p:nvPr>
            <p:ph type="body" idx="2"/>
          </p:nvPr>
        </p:nvSpPr>
        <p:spPr>
          <a:xfrm>
            <a:off x="605170" y="621039"/>
            <a:ext cx="4589130" cy="5603086"/>
          </a:xfrm>
          <a:prstGeom prst="rect">
            <a:avLst/>
          </a:prstGeom>
          <a:solidFill>
            <a:srgbClr val="EDEFF7"/>
          </a:solidFill>
          <a:ln>
            <a:noFill/>
          </a:ln>
        </p:spPr>
        <p:txBody>
          <a:bodyPr spcFirstLastPara="1" wrap="square" lIns="0" tIns="45700" rIns="0" bIns="45700" anchor="t" anchorCtr="0">
            <a:normAutofit/>
          </a:bodyPr>
          <a:lstStyle>
            <a:lvl1pPr marL="457200" lvl="0" indent="-330200" algn="l">
              <a:lnSpc>
                <a:spcPct val="100000"/>
              </a:lnSpc>
              <a:spcBef>
                <a:spcPts val="1200"/>
              </a:spcBef>
              <a:spcAft>
                <a:spcPts val="0"/>
              </a:spcAft>
              <a:buClr>
                <a:schemeClr val="dk1"/>
              </a:buClr>
              <a:buSzPts val="1600"/>
              <a:buChar char=" "/>
              <a:defRPr sz="1600">
                <a:solidFill>
                  <a:schemeClr val="dk1"/>
                </a:solidFill>
              </a:defRPr>
            </a:lvl1pPr>
            <a:lvl2pPr marL="914400" lvl="1" indent="-317500" algn="l">
              <a:lnSpc>
                <a:spcPct val="100000"/>
              </a:lnSpc>
              <a:spcBef>
                <a:spcPts val="200"/>
              </a:spcBef>
              <a:spcAft>
                <a:spcPts val="0"/>
              </a:spcAft>
              <a:buClr>
                <a:schemeClr val="dk1"/>
              </a:buClr>
              <a:buSzPts val="1400"/>
              <a:buFont typeface="Arial"/>
              <a:buChar char="•"/>
              <a:defRPr sz="1400">
                <a:solidFill>
                  <a:schemeClr val="dk1"/>
                </a:solidFill>
              </a:defRPr>
            </a:lvl2pPr>
            <a:lvl3pPr marL="1371600" lvl="2" indent="-298450" algn="l">
              <a:lnSpc>
                <a:spcPct val="100000"/>
              </a:lnSpc>
              <a:spcBef>
                <a:spcPts val="400"/>
              </a:spcBef>
              <a:spcAft>
                <a:spcPts val="0"/>
              </a:spcAft>
              <a:buClr>
                <a:schemeClr val="dk1"/>
              </a:buClr>
              <a:buSzPts val="1100"/>
              <a:buFont typeface="Arial"/>
              <a:buChar char="•"/>
              <a:defRPr sz="1100">
                <a:solidFill>
                  <a:schemeClr val="dk1"/>
                </a:solidFill>
              </a:defRPr>
            </a:lvl3pPr>
            <a:lvl4pPr marL="1828800" lvl="3" indent="-298450" algn="l">
              <a:lnSpc>
                <a:spcPct val="100000"/>
              </a:lnSpc>
              <a:spcBef>
                <a:spcPts val="400"/>
              </a:spcBef>
              <a:spcAft>
                <a:spcPts val="0"/>
              </a:spcAft>
              <a:buClr>
                <a:schemeClr val="dk1"/>
              </a:buClr>
              <a:buSzPts val="1100"/>
              <a:buFont typeface="Arial"/>
              <a:buChar char="•"/>
              <a:defRPr sz="1100">
                <a:solidFill>
                  <a:schemeClr val="dk1"/>
                </a:solidFill>
              </a:defRPr>
            </a:lvl4pPr>
            <a:lvl5pPr marL="2286000" lvl="4" indent="-298450" algn="l">
              <a:lnSpc>
                <a:spcPct val="100000"/>
              </a:lnSpc>
              <a:spcBef>
                <a:spcPts val="400"/>
              </a:spcBef>
              <a:spcAft>
                <a:spcPts val="0"/>
              </a:spcAft>
              <a:buClr>
                <a:schemeClr val="dk1"/>
              </a:buClr>
              <a:buSzPts val="1100"/>
              <a:buFont typeface="Arial"/>
              <a:buChar char="•"/>
              <a:defRPr sz="1100">
                <a:solidFill>
                  <a:schemeClr val="dk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4"/>
        <p:cNvGrpSpPr/>
        <p:nvPr/>
      </p:nvGrpSpPr>
      <p:grpSpPr>
        <a:xfrm>
          <a:off x="0" y="0"/>
          <a:ext cx="0" cy="0"/>
          <a:chOff x="0" y="0"/>
          <a:chExt cx="0" cy="0"/>
        </a:xfrm>
      </p:grpSpPr>
      <p:sp>
        <p:nvSpPr>
          <p:cNvPr id="25" name="Google Shape;25;g33c6c99fc7d_0_73"/>
          <p:cNvSpPr/>
          <p:nvPr/>
        </p:nvSpPr>
        <p:spPr>
          <a:xfrm>
            <a:off x="0" y="0"/>
            <a:ext cx="5751900" cy="6858000"/>
          </a:xfrm>
          <a:prstGeom prst="rect">
            <a:avLst/>
          </a:prstGeom>
          <a:solidFill>
            <a:schemeClr val="dk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g33c6c99fc7d_0_73"/>
          <p:cNvSpPr/>
          <p:nvPr/>
        </p:nvSpPr>
        <p:spPr>
          <a:xfrm>
            <a:off x="0" y="58833"/>
            <a:ext cx="5751356" cy="5865687"/>
          </a:xfrm>
          <a:custGeom>
            <a:avLst/>
            <a:gdLst/>
            <a:ahLst/>
            <a:cxnLst/>
            <a:rect l="l" t="t" r="r" b="b"/>
            <a:pathLst>
              <a:path w="172545" h="175975" extrusionOk="0">
                <a:moveTo>
                  <a:pt x="0" y="157"/>
                </a:moveTo>
                <a:lnTo>
                  <a:pt x="172419" y="0"/>
                </a:lnTo>
                <a:lnTo>
                  <a:pt x="172545" y="126541"/>
                </a:lnTo>
                <a:lnTo>
                  <a:pt x="0" y="175975"/>
                </a:lnTo>
                <a:close/>
              </a:path>
            </a:pathLst>
          </a:custGeom>
          <a:solidFill>
            <a:schemeClr val="accent2"/>
          </a:solidFill>
          <a:ln>
            <a:noFill/>
          </a:ln>
        </p:spPr>
      </p:sp>
      <p:sp>
        <p:nvSpPr>
          <p:cNvPr id="27" name="Google Shape;27;g33c6c99fc7d_0_73"/>
          <p:cNvSpPr/>
          <p:nvPr/>
        </p:nvSpPr>
        <p:spPr>
          <a:xfrm>
            <a:off x="-167" y="0"/>
            <a:ext cx="5755723" cy="5860653"/>
          </a:xfrm>
          <a:custGeom>
            <a:avLst/>
            <a:gdLst/>
            <a:ahLst/>
            <a:cxnLst/>
            <a:rect l="l" t="t" r="r" b="b"/>
            <a:pathLst>
              <a:path w="172676" h="175824" extrusionOk="0">
                <a:moveTo>
                  <a:pt x="0" y="6"/>
                </a:moveTo>
                <a:lnTo>
                  <a:pt x="172676" y="0"/>
                </a:lnTo>
                <a:lnTo>
                  <a:pt x="172562" y="126442"/>
                </a:lnTo>
                <a:lnTo>
                  <a:pt x="0" y="175824"/>
                </a:lnTo>
                <a:close/>
              </a:path>
            </a:pathLst>
          </a:custGeom>
          <a:solidFill>
            <a:schemeClr val="dk1"/>
          </a:solidFill>
          <a:ln>
            <a:noFill/>
          </a:ln>
        </p:spPr>
      </p:sp>
      <p:sp>
        <p:nvSpPr>
          <p:cNvPr id="28" name="Google Shape;28;g33c6c99fc7d_0_73"/>
          <p:cNvSpPr txBox="1">
            <a:spLocks noGrp="1"/>
          </p:cNvSpPr>
          <p:nvPr>
            <p:ph type="title"/>
          </p:nvPr>
        </p:nvSpPr>
        <p:spPr>
          <a:xfrm>
            <a:off x="415633" y="667900"/>
            <a:ext cx="4941900" cy="3345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2800"/>
              <a:buNone/>
              <a:defRPr>
                <a:solidFill>
                  <a:schemeClr val="lt1"/>
                </a:solidFill>
              </a:defRPr>
            </a:lvl1pPr>
            <a:lvl2pPr lvl="1" algn="l">
              <a:lnSpc>
                <a:spcPct val="100000"/>
              </a:lnSpc>
              <a:spcBef>
                <a:spcPts val="0"/>
              </a:spcBef>
              <a:spcAft>
                <a:spcPts val="0"/>
              </a:spcAft>
              <a:buClr>
                <a:schemeClr val="lt1"/>
              </a:buClr>
              <a:buSzPts val="1400"/>
              <a:buNone/>
              <a:defRPr>
                <a:solidFill>
                  <a:schemeClr val="lt1"/>
                </a:solidFill>
              </a:defRPr>
            </a:lvl2pPr>
            <a:lvl3pPr lvl="2" algn="l">
              <a:lnSpc>
                <a:spcPct val="100000"/>
              </a:lnSpc>
              <a:spcBef>
                <a:spcPts val="0"/>
              </a:spcBef>
              <a:spcAft>
                <a:spcPts val="0"/>
              </a:spcAft>
              <a:buClr>
                <a:schemeClr val="lt1"/>
              </a:buClr>
              <a:buSzPts val="1400"/>
              <a:buNone/>
              <a:defRPr>
                <a:solidFill>
                  <a:schemeClr val="lt1"/>
                </a:solidFill>
              </a:defRPr>
            </a:lvl3pPr>
            <a:lvl4pPr lvl="3" algn="l">
              <a:lnSpc>
                <a:spcPct val="100000"/>
              </a:lnSpc>
              <a:spcBef>
                <a:spcPts val="0"/>
              </a:spcBef>
              <a:spcAft>
                <a:spcPts val="0"/>
              </a:spcAft>
              <a:buClr>
                <a:schemeClr val="lt1"/>
              </a:buClr>
              <a:buSzPts val="1400"/>
              <a:buNone/>
              <a:defRPr>
                <a:solidFill>
                  <a:schemeClr val="lt1"/>
                </a:solidFill>
              </a:defRPr>
            </a:lvl4pPr>
            <a:lvl5pPr lvl="4" algn="l">
              <a:lnSpc>
                <a:spcPct val="100000"/>
              </a:lnSpc>
              <a:spcBef>
                <a:spcPts val="0"/>
              </a:spcBef>
              <a:spcAft>
                <a:spcPts val="0"/>
              </a:spcAft>
              <a:buClr>
                <a:schemeClr val="lt1"/>
              </a:buClr>
              <a:buSzPts val="1400"/>
              <a:buNone/>
              <a:defRPr>
                <a:solidFill>
                  <a:schemeClr val="lt1"/>
                </a:solidFill>
              </a:defRPr>
            </a:lvl5pPr>
            <a:lvl6pPr lvl="5" algn="l">
              <a:lnSpc>
                <a:spcPct val="100000"/>
              </a:lnSpc>
              <a:spcBef>
                <a:spcPts val="0"/>
              </a:spcBef>
              <a:spcAft>
                <a:spcPts val="0"/>
              </a:spcAft>
              <a:buClr>
                <a:schemeClr val="lt1"/>
              </a:buClr>
              <a:buSzPts val="1400"/>
              <a:buNone/>
              <a:defRPr>
                <a:solidFill>
                  <a:schemeClr val="lt1"/>
                </a:solidFill>
              </a:defRPr>
            </a:lvl6pPr>
            <a:lvl7pPr lvl="6" algn="l">
              <a:lnSpc>
                <a:spcPct val="100000"/>
              </a:lnSpc>
              <a:spcBef>
                <a:spcPts val="0"/>
              </a:spcBef>
              <a:spcAft>
                <a:spcPts val="0"/>
              </a:spcAft>
              <a:buClr>
                <a:schemeClr val="lt1"/>
              </a:buClr>
              <a:buSzPts val="1400"/>
              <a:buNone/>
              <a:defRPr>
                <a:solidFill>
                  <a:schemeClr val="lt1"/>
                </a:solidFill>
              </a:defRPr>
            </a:lvl7pPr>
            <a:lvl8pPr lvl="7" algn="l">
              <a:lnSpc>
                <a:spcPct val="100000"/>
              </a:lnSpc>
              <a:spcBef>
                <a:spcPts val="0"/>
              </a:spcBef>
              <a:spcAft>
                <a:spcPts val="0"/>
              </a:spcAft>
              <a:buClr>
                <a:schemeClr val="lt1"/>
              </a:buClr>
              <a:buSzPts val="1400"/>
              <a:buNone/>
              <a:defRPr>
                <a:solidFill>
                  <a:schemeClr val="lt1"/>
                </a:solidFill>
              </a:defRPr>
            </a:lvl8pPr>
            <a:lvl9pPr lvl="8" algn="l">
              <a:lnSpc>
                <a:spcPct val="100000"/>
              </a:lnSpc>
              <a:spcBef>
                <a:spcPts val="0"/>
              </a:spcBef>
              <a:spcAft>
                <a:spcPts val="0"/>
              </a:spcAft>
              <a:buClr>
                <a:schemeClr val="lt1"/>
              </a:buClr>
              <a:buSzPts val="1400"/>
              <a:buNone/>
              <a:defRPr>
                <a:solidFill>
                  <a:schemeClr val="lt1"/>
                </a:solidFill>
              </a:defRPr>
            </a:lvl9pPr>
          </a:lstStyle>
          <a:p>
            <a:endParaRPr/>
          </a:p>
        </p:txBody>
      </p:sp>
      <p:sp>
        <p:nvSpPr>
          <p:cNvPr id="29" name="Google Shape;29;g33c6c99fc7d_0_73"/>
          <p:cNvSpPr txBox="1">
            <a:spLocks noGrp="1"/>
          </p:cNvSpPr>
          <p:nvPr>
            <p:ph type="body" idx="1"/>
          </p:nvPr>
        </p:nvSpPr>
        <p:spPr>
          <a:xfrm>
            <a:off x="6192900" y="667900"/>
            <a:ext cx="5555100" cy="5464800"/>
          </a:xfrm>
          <a:prstGeom prst="rect">
            <a:avLst/>
          </a:prstGeom>
          <a:noFill/>
          <a:ln>
            <a:noFill/>
          </a:ln>
        </p:spPr>
        <p:txBody>
          <a:bodyPr spcFirstLastPara="1" wrap="square" lIns="0" tIns="45700" rIns="0" bIns="45700" anchor="t" anchorCtr="0">
            <a:normAutofit/>
          </a:bodyPr>
          <a:lstStyle>
            <a:lvl1pPr marL="457200" lvl="0" indent="-355600" algn="l">
              <a:lnSpc>
                <a:spcPct val="100000"/>
              </a:lnSpc>
              <a:spcBef>
                <a:spcPts val="1200"/>
              </a:spcBef>
              <a:spcAft>
                <a:spcPts val="0"/>
              </a:spcAft>
              <a:buSzPts val="2000"/>
              <a:buChar char=" "/>
              <a:defRPr/>
            </a:lvl1pPr>
            <a:lvl2pPr marL="914400" lvl="1" indent="-342900" algn="l">
              <a:lnSpc>
                <a:spcPct val="100000"/>
              </a:lnSpc>
              <a:spcBef>
                <a:spcPts val="200"/>
              </a:spcBef>
              <a:spcAft>
                <a:spcPts val="0"/>
              </a:spcAft>
              <a:buSzPts val="1800"/>
              <a:buChar char="◦"/>
              <a:defRPr/>
            </a:lvl2pPr>
            <a:lvl3pPr marL="1371600" lvl="2" indent="-317500" algn="l">
              <a:lnSpc>
                <a:spcPct val="100000"/>
              </a:lnSpc>
              <a:spcBef>
                <a:spcPts val="400"/>
              </a:spcBef>
              <a:spcAft>
                <a:spcPts val="0"/>
              </a:spcAft>
              <a:buSzPts val="1400"/>
              <a:buChar char="◦"/>
              <a:defRPr/>
            </a:lvl3pPr>
            <a:lvl4pPr marL="1828800" lvl="3" indent="-317500" algn="l">
              <a:lnSpc>
                <a:spcPct val="100000"/>
              </a:lnSpc>
              <a:spcBef>
                <a:spcPts val="400"/>
              </a:spcBef>
              <a:spcAft>
                <a:spcPts val="0"/>
              </a:spcAft>
              <a:buSzPts val="1400"/>
              <a:buChar char="◦"/>
              <a:defRPr/>
            </a:lvl4pPr>
            <a:lvl5pPr marL="2286000" lvl="4" indent="-317500" algn="l">
              <a:lnSpc>
                <a:spcPct val="100000"/>
              </a:lnSpc>
              <a:spcBef>
                <a:spcPts val="400"/>
              </a:spcBef>
              <a:spcAft>
                <a:spcPts val="0"/>
              </a:spcAft>
              <a:buSzPts val="1400"/>
              <a:buChar char="◦"/>
              <a:defRPr/>
            </a:lvl5pPr>
            <a:lvl6pPr marL="2743200" lvl="5" indent="-317500" algn="l">
              <a:lnSpc>
                <a:spcPct val="90000"/>
              </a:lnSpc>
              <a:spcBef>
                <a:spcPts val="400"/>
              </a:spcBef>
              <a:spcAft>
                <a:spcPts val="0"/>
              </a:spcAft>
              <a:buSzPts val="1400"/>
              <a:buChar char="◦"/>
              <a:defRPr/>
            </a:lvl6pPr>
            <a:lvl7pPr marL="3200400" lvl="6" indent="-317500" algn="l">
              <a:lnSpc>
                <a:spcPct val="90000"/>
              </a:lnSpc>
              <a:spcBef>
                <a:spcPts val="400"/>
              </a:spcBef>
              <a:spcAft>
                <a:spcPts val="0"/>
              </a:spcAft>
              <a:buSzPts val="1400"/>
              <a:buChar char="◦"/>
              <a:defRPr/>
            </a:lvl7pPr>
            <a:lvl8pPr marL="3657600" lvl="7" indent="-317500" algn="l">
              <a:lnSpc>
                <a:spcPct val="90000"/>
              </a:lnSpc>
              <a:spcBef>
                <a:spcPts val="400"/>
              </a:spcBef>
              <a:spcAft>
                <a:spcPts val="0"/>
              </a:spcAft>
              <a:buSzPts val="1400"/>
              <a:buChar char="◦"/>
              <a:defRPr/>
            </a:lvl8pPr>
            <a:lvl9pPr marL="4114800" lvl="8" indent="-317500" algn="l">
              <a:lnSpc>
                <a:spcPct val="90000"/>
              </a:lnSpc>
              <a:spcBef>
                <a:spcPts val="400"/>
              </a:spcBef>
              <a:spcAft>
                <a:spcPts val="400"/>
              </a:spcAft>
              <a:buSzPts val="1400"/>
              <a:buChar char="◦"/>
              <a:defRPr/>
            </a:lvl9pPr>
          </a:lstStyle>
          <a:p>
            <a:endParaRPr/>
          </a:p>
        </p:txBody>
      </p:sp>
      <p:sp>
        <p:nvSpPr>
          <p:cNvPr id="30" name="Google Shape;30;g33c6c99fc7d_0_73"/>
          <p:cNvSpPr txBox="1">
            <a:spLocks noGrp="1"/>
          </p:cNvSpPr>
          <p:nvPr>
            <p:ph type="sldNum" idx="12"/>
          </p:nvPr>
        </p:nvSpPr>
        <p:spPr>
          <a:xfrm>
            <a:off x="11296610" y="6217622"/>
            <a:ext cx="731700" cy="524700"/>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chemeClr val="lt1"/>
        </a:solidFill>
        <a:effectLst/>
      </p:bgPr>
    </p:bg>
    <p:spTree>
      <p:nvGrpSpPr>
        <p:cNvPr id="1" name="Shape 31"/>
        <p:cNvGrpSpPr/>
        <p:nvPr/>
      </p:nvGrpSpPr>
      <p:grpSpPr>
        <a:xfrm>
          <a:off x="0" y="0"/>
          <a:ext cx="0" cy="0"/>
          <a:chOff x="0" y="0"/>
          <a:chExt cx="0" cy="0"/>
        </a:xfrm>
      </p:grpSpPr>
      <p:sp>
        <p:nvSpPr>
          <p:cNvPr id="32" name="Google Shape;32;p19"/>
          <p:cNvSpPr/>
          <p:nvPr/>
        </p:nvSpPr>
        <p:spPr>
          <a:xfrm flipH="1">
            <a:off x="0" y="0"/>
            <a:ext cx="3351057" cy="6858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33" name="Google Shape;33;p19"/>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34" name="Google Shape;34;p19"/>
          <p:cNvSpPr txBox="1">
            <a:spLocks noGrp="1"/>
          </p:cNvSpPr>
          <p:nvPr>
            <p:ph type="body" idx="1"/>
          </p:nvPr>
        </p:nvSpPr>
        <p:spPr>
          <a:xfrm>
            <a:off x="1097280" y="2108201"/>
            <a:ext cx="10058400" cy="3760891"/>
          </a:xfrm>
          <a:prstGeom prst="rect">
            <a:avLst/>
          </a:prstGeom>
          <a:noFill/>
          <a:ln>
            <a:noFill/>
          </a:ln>
        </p:spPr>
        <p:txBody>
          <a:bodyPr spcFirstLastPara="1" wrap="square" lIns="0" tIns="45700" rIns="0" bIns="45700" anchor="t" anchorCtr="0">
            <a:normAutofit/>
          </a:bodyPr>
          <a:lstStyle>
            <a:lvl1pPr marL="457200" lvl="0" indent="-355600" algn="l">
              <a:lnSpc>
                <a:spcPct val="100000"/>
              </a:lnSpc>
              <a:spcBef>
                <a:spcPts val="1200"/>
              </a:spcBef>
              <a:spcAft>
                <a:spcPts val="0"/>
              </a:spcAft>
              <a:buSzPts val="2000"/>
              <a:buChar char=" "/>
              <a:defRPr>
                <a:solidFill>
                  <a:schemeClr val="dk1"/>
                </a:solidFill>
              </a:defRPr>
            </a:lvl1pPr>
            <a:lvl2pPr marL="914400" lvl="1" indent="-342900" algn="l">
              <a:lnSpc>
                <a:spcPct val="100000"/>
              </a:lnSpc>
              <a:spcBef>
                <a:spcPts val="200"/>
              </a:spcBef>
              <a:spcAft>
                <a:spcPts val="0"/>
              </a:spcAft>
              <a:buClr>
                <a:schemeClr val="dk1"/>
              </a:buClr>
              <a:buSzPts val="1800"/>
              <a:buChar char="◦"/>
              <a:defRPr>
                <a:solidFill>
                  <a:schemeClr val="dk1"/>
                </a:solidFill>
              </a:defRPr>
            </a:lvl2pPr>
            <a:lvl3pPr marL="1371600" lvl="2" indent="-317500" algn="l">
              <a:lnSpc>
                <a:spcPct val="100000"/>
              </a:lnSpc>
              <a:spcBef>
                <a:spcPts val="400"/>
              </a:spcBef>
              <a:spcAft>
                <a:spcPts val="0"/>
              </a:spcAft>
              <a:buClr>
                <a:schemeClr val="dk1"/>
              </a:buClr>
              <a:buSzPts val="1400"/>
              <a:buChar char="◦"/>
              <a:defRPr>
                <a:solidFill>
                  <a:schemeClr val="dk1"/>
                </a:solidFill>
              </a:defRPr>
            </a:lvl3pPr>
            <a:lvl4pPr marL="1828800" lvl="3" indent="-317500" algn="l">
              <a:lnSpc>
                <a:spcPct val="100000"/>
              </a:lnSpc>
              <a:spcBef>
                <a:spcPts val="400"/>
              </a:spcBef>
              <a:spcAft>
                <a:spcPts val="0"/>
              </a:spcAft>
              <a:buClr>
                <a:schemeClr val="dk1"/>
              </a:buClr>
              <a:buSzPts val="1400"/>
              <a:buChar char="◦"/>
              <a:defRPr>
                <a:solidFill>
                  <a:schemeClr val="dk1"/>
                </a:solidFill>
              </a:defRPr>
            </a:lvl4pPr>
            <a:lvl5pPr marL="2286000" lvl="4" indent="-317500" algn="l">
              <a:lnSpc>
                <a:spcPct val="100000"/>
              </a:lnSpc>
              <a:spcBef>
                <a:spcPts val="400"/>
              </a:spcBef>
              <a:spcAft>
                <a:spcPts val="0"/>
              </a:spcAft>
              <a:buClr>
                <a:schemeClr val="dk1"/>
              </a:buClr>
              <a:buSzPts val="1400"/>
              <a:buChar char="◦"/>
              <a:defRPr>
                <a:solidFill>
                  <a:schemeClr val="dk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35" name="Google Shape;35;p19"/>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19"/>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7" name="Google Shape;37;p19"/>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
        <p:nvSpPr>
          <p:cNvPr id="38" name="Google Shape;38;p19"/>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2800"/>
              <a:buFont typeface="Century Gothic"/>
              <a:buNone/>
              <a:defRPr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Picture with Caption" type="picTx">
  <p:cSld name="PICTURE_WITH_CAPTION_TEXT">
    <p:bg>
      <p:bgPr>
        <a:solidFill>
          <a:schemeClr val="lt1"/>
        </a:solidFill>
        <a:effectLst/>
      </p:bgPr>
    </p:bg>
    <p:spTree>
      <p:nvGrpSpPr>
        <p:cNvPr id="1" name="Shape 39"/>
        <p:cNvGrpSpPr/>
        <p:nvPr/>
      </p:nvGrpSpPr>
      <p:grpSpPr>
        <a:xfrm>
          <a:off x="0" y="0"/>
          <a:ext cx="0" cy="0"/>
          <a:chOff x="0" y="0"/>
          <a:chExt cx="0" cy="0"/>
        </a:xfrm>
      </p:grpSpPr>
      <p:sp>
        <p:nvSpPr>
          <p:cNvPr id="40" name="Google Shape;40;p20"/>
          <p:cNvSpPr/>
          <p:nvPr/>
        </p:nvSpPr>
        <p:spPr>
          <a:xfrm>
            <a:off x="10993582" y="0"/>
            <a:ext cx="1198418" cy="6858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41" name="Google Shape;41;p20"/>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42" name="Google Shape;42;p20"/>
          <p:cNvSpPr/>
          <p:nvPr/>
        </p:nvSpPr>
        <p:spPr>
          <a:xfrm>
            <a:off x="634999" y="3927894"/>
            <a:ext cx="10922000" cy="2326856"/>
          </a:xfrm>
          <a:prstGeom prst="rect">
            <a:avLst/>
          </a:prstGeom>
          <a:solidFill>
            <a:srgbClr val="F6F9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3" name="Google Shape;43;p20"/>
          <p:cNvSpPr>
            <a:spLocks noGrp="1"/>
          </p:cNvSpPr>
          <p:nvPr>
            <p:ph type="pic" idx="2"/>
          </p:nvPr>
        </p:nvSpPr>
        <p:spPr>
          <a:xfrm>
            <a:off x="635001" y="603250"/>
            <a:ext cx="10921998" cy="3294019"/>
          </a:xfrm>
          <a:prstGeom prst="rect">
            <a:avLst/>
          </a:prstGeom>
          <a:solidFill>
            <a:schemeClr val="lt1"/>
          </a:solidFill>
          <a:ln>
            <a:noFill/>
          </a:ln>
        </p:spPr>
      </p:sp>
      <p:sp>
        <p:nvSpPr>
          <p:cNvPr id="44" name="Google Shape;44;p20"/>
          <p:cNvSpPr txBox="1">
            <a:spLocks noGrp="1"/>
          </p:cNvSpPr>
          <p:nvPr>
            <p:ph type="title"/>
          </p:nvPr>
        </p:nvSpPr>
        <p:spPr>
          <a:xfrm>
            <a:off x="1097279" y="4298078"/>
            <a:ext cx="10113645" cy="743682"/>
          </a:xfrm>
          <a:prstGeom prst="rect">
            <a:avLst/>
          </a:prstGeom>
          <a:noFill/>
          <a:ln>
            <a:noFill/>
          </a:ln>
        </p:spPr>
        <p:txBody>
          <a:bodyPr spcFirstLastPara="1" wrap="square" lIns="91425" tIns="0" rIns="91425" bIns="0" anchor="b" anchorCtr="0">
            <a:noAutofit/>
          </a:bodyPr>
          <a:lstStyle>
            <a:lvl1pPr lvl="0" algn="l">
              <a:lnSpc>
                <a:spcPct val="90000"/>
              </a:lnSpc>
              <a:spcBef>
                <a:spcPts val="0"/>
              </a:spcBef>
              <a:spcAft>
                <a:spcPts val="0"/>
              </a:spcAft>
              <a:buClr>
                <a:schemeClr val="dk1"/>
              </a:buClr>
              <a:buSzPts val="3600"/>
              <a:buFont typeface="Century Gothic"/>
              <a:buNone/>
              <a:defRPr sz="3600" b="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20"/>
          <p:cNvSpPr txBox="1">
            <a:spLocks noGrp="1"/>
          </p:cNvSpPr>
          <p:nvPr>
            <p:ph type="body" idx="1"/>
          </p:nvPr>
        </p:nvSpPr>
        <p:spPr>
          <a:xfrm>
            <a:off x="1097279" y="5213716"/>
            <a:ext cx="10113264" cy="609600"/>
          </a:xfrm>
          <a:prstGeom prst="rect">
            <a:avLst/>
          </a:prstGeom>
          <a:noFill/>
          <a:ln>
            <a:noFill/>
          </a:ln>
        </p:spPr>
        <p:txBody>
          <a:bodyPr spcFirstLastPara="1" wrap="square" lIns="91425" tIns="0" rIns="91425" bIns="0" anchor="t" anchorCtr="0">
            <a:normAutofit/>
          </a:bodyPr>
          <a:lstStyle>
            <a:lvl1pPr marL="457200" lvl="0" indent="-228600" algn="l">
              <a:lnSpc>
                <a:spcPct val="100000"/>
              </a:lnSpc>
              <a:spcBef>
                <a:spcPts val="0"/>
              </a:spcBef>
              <a:spcAft>
                <a:spcPts val="0"/>
              </a:spcAft>
              <a:buSzPts val="1800"/>
              <a:buNone/>
              <a:defRPr sz="1800">
                <a:solidFill>
                  <a:schemeClr val="dk1"/>
                </a:solidFill>
              </a:defRPr>
            </a:lvl1pPr>
            <a:lvl2pPr marL="914400" lvl="1" indent="-228600" algn="l">
              <a:lnSpc>
                <a:spcPct val="100000"/>
              </a:lnSpc>
              <a:spcBef>
                <a:spcPts val="600"/>
              </a:spcBef>
              <a:spcAft>
                <a:spcPts val="0"/>
              </a:spcAft>
              <a:buClr>
                <a:srgbClr val="3F3F3F"/>
              </a:buClr>
              <a:buSzPts val="1200"/>
              <a:buNone/>
              <a:defRPr sz="1200"/>
            </a:lvl2pPr>
            <a:lvl3pPr marL="1371600" lvl="2" indent="-228600" algn="l">
              <a:lnSpc>
                <a:spcPct val="100000"/>
              </a:lnSpc>
              <a:spcBef>
                <a:spcPts val="400"/>
              </a:spcBef>
              <a:spcAft>
                <a:spcPts val="0"/>
              </a:spcAft>
              <a:buClr>
                <a:srgbClr val="3F3F3F"/>
              </a:buClr>
              <a:buSzPts val="1000"/>
              <a:buNone/>
              <a:defRPr sz="1000"/>
            </a:lvl3pPr>
            <a:lvl4pPr marL="1828800" lvl="3" indent="-228600" algn="l">
              <a:lnSpc>
                <a:spcPct val="100000"/>
              </a:lnSpc>
              <a:spcBef>
                <a:spcPts val="400"/>
              </a:spcBef>
              <a:spcAft>
                <a:spcPts val="0"/>
              </a:spcAft>
              <a:buClr>
                <a:srgbClr val="3F3F3F"/>
              </a:buClr>
              <a:buSzPts val="900"/>
              <a:buNone/>
              <a:defRPr sz="900"/>
            </a:lvl4pPr>
            <a:lvl5pPr marL="2286000" lvl="4" indent="-228600" algn="l">
              <a:lnSpc>
                <a:spcPct val="100000"/>
              </a:lnSpc>
              <a:spcBef>
                <a:spcPts val="400"/>
              </a:spcBef>
              <a:spcAft>
                <a:spcPts val="0"/>
              </a:spcAft>
              <a:buClr>
                <a:srgbClr val="3F3F3F"/>
              </a:buClr>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46" name="Google Shape;46;p20"/>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0"/>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0"/>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bg>
      <p:bgPr>
        <a:solidFill>
          <a:schemeClr val="lt1"/>
        </a:solidFill>
        <a:effectLst/>
      </p:bgPr>
    </p:bg>
    <p:spTree>
      <p:nvGrpSpPr>
        <p:cNvPr id="1" name="Shape 49"/>
        <p:cNvGrpSpPr/>
        <p:nvPr/>
      </p:nvGrpSpPr>
      <p:grpSpPr>
        <a:xfrm>
          <a:off x="0" y="0"/>
          <a:ext cx="0" cy="0"/>
          <a:chOff x="0" y="0"/>
          <a:chExt cx="0" cy="0"/>
        </a:xfrm>
      </p:grpSpPr>
      <p:sp>
        <p:nvSpPr>
          <p:cNvPr id="50" name="Google Shape;50;p21"/>
          <p:cNvSpPr/>
          <p:nvPr/>
        </p:nvSpPr>
        <p:spPr>
          <a:xfrm flipH="1">
            <a:off x="4217870" y="0"/>
            <a:ext cx="3599236" cy="6857999"/>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51" name="Google Shape;51;p21"/>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52" name="Google Shape;52;p21"/>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262626"/>
              </a:buClr>
              <a:buSzPts val="8000"/>
              <a:buFont typeface="Century Gothic"/>
              <a:buNone/>
              <a:defRPr sz="8000" cap="none">
                <a:solidFill>
                  <a:srgbClr val="262626"/>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1"/>
          <p:cNvSpPr txBox="1">
            <a:spLocks noGrp="1"/>
          </p:cNvSpPr>
          <p:nvPr>
            <p:ph type="subTitle" idx="1"/>
          </p:nvPr>
        </p:nvSpPr>
        <p:spPr>
          <a:xfrm>
            <a:off x="1100051" y="4645152"/>
            <a:ext cx="10058400" cy="1143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1200"/>
              </a:spcBef>
              <a:spcAft>
                <a:spcPts val="0"/>
              </a:spcAft>
              <a:buSzPts val="2400"/>
              <a:buNone/>
              <a:defRPr sz="2400" cap="none">
                <a:solidFill>
                  <a:schemeClr val="dk1"/>
                </a:solidFill>
                <a:latin typeface="Century Gothic"/>
                <a:ea typeface="Century Gothic"/>
                <a:cs typeface="Century Gothic"/>
                <a:sym typeface="Century Gothic"/>
              </a:defRPr>
            </a:lvl1pPr>
            <a:lvl2pPr lvl="1" algn="ctr">
              <a:lnSpc>
                <a:spcPct val="100000"/>
              </a:lnSpc>
              <a:spcBef>
                <a:spcPts val="200"/>
              </a:spcBef>
              <a:spcAft>
                <a:spcPts val="0"/>
              </a:spcAft>
              <a:buClr>
                <a:srgbClr val="3F3F3F"/>
              </a:buClr>
              <a:buSzPts val="2400"/>
              <a:buNone/>
              <a:defRPr sz="2400"/>
            </a:lvl2pPr>
            <a:lvl3pPr lvl="2" algn="ctr">
              <a:lnSpc>
                <a:spcPct val="100000"/>
              </a:lnSpc>
              <a:spcBef>
                <a:spcPts val="400"/>
              </a:spcBef>
              <a:spcAft>
                <a:spcPts val="0"/>
              </a:spcAft>
              <a:buClr>
                <a:srgbClr val="3F3F3F"/>
              </a:buClr>
              <a:buSzPts val="2400"/>
              <a:buNone/>
              <a:defRPr sz="2400"/>
            </a:lvl3pPr>
            <a:lvl4pPr lvl="3" algn="ctr">
              <a:lnSpc>
                <a:spcPct val="100000"/>
              </a:lnSpc>
              <a:spcBef>
                <a:spcPts val="400"/>
              </a:spcBef>
              <a:spcAft>
                <a:spcPts val="0"/>
              </a:spcAft>
              <a:buClr>
                <a:srgbClr val="3F3F3F"/>
              </a:buClr>
              <a:buSzPts val="2000"/>
              <a:buNone/>
              <a:defRPr sz="2000"/>
            </a:lvl4pPr>
            <a:lvl5pPr lvl="4" algn="ctr">
              <a:lnSpc>
                <a:spcPct val="100000"/>
              </a:lnSpc>
              <a:spcBef>
                <a:spcPts val="400"/>
              </a:spcBef>
              <a:spcAft>
                <a:spcPts val="0"/>
              </a:spcAft>
              <a:buClr>
                <a:srgbClr val="3F3F3F"/>
              </a:buClr>
              <a:buSzPts val="2000"/>
              <a:buNone/>
              <a:defRPr sz="2000"/>
            </a:lvl5pPr>
            <a:lvl6pPr lvl="5" algn="ctr">
              <a:lnSpc>
                <a:spcPct val="90000"/>
              </a:lnSpc>
              <a:spcBef>
                <a:spcPts val="400"/>
              </a:spcBef>
              <a:spcAft>
                <a:spcPts val="0"/>
              </a:spcAft>
              <a:buSzPts val="2000"/>
              <a:buNone/>
              <a:defRPr sz="2000"/>
            </a:lvl6pPr>
            <a:lvl7pPr lvl="6" algn="ctr">
              <a:lnSpc>
                <a:spcPct val="90000"/>
              </a:lnSpc>
              <a:spcBef>
                <a:spcPts val="400"/>
              </a:spcBef>
              <a:spcAft>
                <a:spcPts val="0"/>
              </a:spcAft>
              <a:buSzPts val="2000"/>
              <a:buNone/>
              <a:defRPr sz="2000"/>
            </a:lvl7pPr>
            <a:lvl8pPr lvl="7" algn="ctr">
              <a:lnSpc>
                <a:spcPct val="90000"/>
              </a:lnSpc>
              <a:spcBef>
                <a:spcPts val="400"/>
              </a:spcBef>
              <a:spcAft>
                <a:spcPts val="0"/>
              </a:spcAft>
              <a:buSzPts val="2000"/>
              <a:buNone/>
              <a:defRPr sz="2000"/>
            </a:lvl8pPr>
            <a:lvl9pPr lvl="8" algn="ctr">
              <a:lnSpc>
                <a:spcPct val="90000"/>
              </a:lnSpc>
              <a:spcBef>
                <a:spcPts val="400"/>
              </a:spcBef>
              <a:spcAft>
                <a:spcPts val="400"/>
              </a:spcAft>
              <a:buSzPts val="2000"/>
              <a:buNone/>
              <a:defRPr sz="2000"/>
            </a:lvl9pPr>
          </a:lstStyle>
          <a:p>
            <a:endParaRPr/>
          </a:p>
        </p:txBody>
      </p:sp>
      <p:sp>
        <p:nvSpPr>
          <p:cNvPr id="54" name="Google Shape;54;p21"/>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21"/>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1"/>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p:cSld name="Comparison">
    <p:bg>
      <p:bgPr>
        <a:solidFill>
          <a:schemeClr val="lt1"/>
        </a:solidFill>
        <a:effectLst/>
      </p:bgPr>
    </p:bg>
    <p:spTree>
      <p:nvGrpSpPr>
        <p:cNvPr id="1" name="Shape 57"/>
        <p:cNvGrpSpPr/>
        <p:nvPr/>
      </p:nvGrpSpPr>
      <p:grpSpPr>
        <a:xfrm>
          <a:off x="0" y="0"/>
          <a:ext cx="0" cy="0"/>
          <a:chOff x="0" y="0"/>
          <a:chExt cx="0" cy="0"/>
        </a:xfrm>
      </p:grpSpPr>
      <p:sp>
        <p:nvSpPr>
          <p:cNvPr id="58" name="Google Shape;58;p22"/>
          <p:cNvSpPr/>
          <p:nvPr/>
        </p:nvSpPr>
        <p:spPr>
          <a:xfrm flipH="1">
            <a:off x="0" y="0"/>
            <a:ext cx="6096000" cy="6858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59" name="Google Shape;59;p22"/>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60" name="Google Shape;60;p22"/>
          <p:cNvSpPr txBox="1">
            <a:spLocks noGrp="1"/>
          </p:cNvSpPr>
          <p:nvPr>
            <p:ph type="body" idx="1"/>
          </p:nvPr>
        </p:nvSpPr>
        <p:spPr>
          <a:xfrm>
            <a:off x="1097280" y="2057400"/>
            <a:ext cx="4639736"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200"/>
              </a:spcBef>
              <a:spcAft>
                <a:spcPts val="0"/>
              </a:spcAft>
              <a:buSzPts val="2000"/>
              <a:buNone/>
              <a:defRPr sz="2000" b="0" cap="none">
                <a:solidFill>
                  <a:schemeClr val="dk1"/>
                </a:solidFill>
              </a:defRPr>
            </a:lvl1pPr>
            <a:lvl2pPr marL="914400" lvl="1" indent="-228600" algn="l">
              <a:lnSpc>
                <a:spcPct val="100000"/>
              </a:lnSpc>
              <a:spcBef>
                <a:spcPts val="200"/>
              </a:spcBef>
              <a:spcAft>
                <a:spcPts val="0"/>
              </a:spcAft>
              <a:buClr>
                <a:srgbClr val="3F3F3F"/>
              </a:buClr>
              <a:buSzPts val="2000"/>
              <a:buNone/>
              <a:defRPr sz="2000" b="1"/>
            </a:lvl2pPr>
            <a:lvl3pPr marL="1371600" lvl="2" indent="-228600" algn="l">
              <a:lnSpc>
                <a:spcPct val="100000"/>
              </a:lnSpc>
              <a:spcBef>
                <a:spcPts val="400"/>
              </a:spcBef>
              <a:spcAft>
                <a:spcPts val="0"/>
              </a:spcAft>
              <a:buClr>
                <a:srgbClr val="3F3F3F"/>
              </a:buClr>
              <a:buSzPts val="1800"/>
              <a:buNone/>
              <a:defRPr sz="1800" b="1"/>
            </a:lvl3pPr>
            <a:lvl4pPr marL="1828800" lvl="3" indent="-228600" algn="l">
              <a:lnSpc>
                <a:spcPct val="100000"/>
              </a:lnSpc>
              <a:spcBef>
                <a:spcPts val="400"/>
              </a:spcBef>
              <a:spcAft>
                <a:spcPts val="0"/>
              </a:spcAft>
              <a:buClr>
                <a:srgbClr val="3F3F3F"/>
              </a:buClr>
              <a:buSzPts val="1600"/>
              <a:buNone/>
              <a:defRPr sz="1600" b="1"/>
            </a:lvl4pPr>
            <a:lvl5pPr marL="2286000" lvl="4" indent="-228600" algn="l">
              <a:lnSpc>
                <a:spcPct val="100000"/>
              </a:lnSpc>
              <a:spcBef>
                <a:spcPts val="400"/>
              </a:spcBef>
              <a:spcAft>
                <a:spcPts val="0"/>
              </a:spcAft>
              <a:buClr>
                <a:srgbClr val="3F3F3F"/>
              </a:buClr>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61" name="Google Shape;61;p22"/>
          <p:cNvSpPr txBox="1">
            <a:spLocks noGrp="1"/>
          </p:cNvSpPr>
          <p:nvPr>
            <p:ph type="body" idx="2"/>
          </p:nvPr>
        </p:nvSpPr>
        <p:spPr>
          <a:xfrm>
            <a:off x="1097280" y="2958274"/>
            <a:ext cx="4639736" cy="2910821"/>
          </a:xfrm>
          <a:prstGeom prst="rect">
            <a:avLst/>
          </a:prstGeom>
          <a:noFill/>
          <a:ln>
            <a:noFill/>
          </a:ln>
        </p:spPr>
        <p:txBody>
          <a:bodyPr spcFirstLastPara="1" wrap="square" lIns="0" tIns="45700" rIns="0" bIns="45700" anchor="t" anchorCtr="0">
            <a:normAutofit/>
          </a:bodyPr>
          <a:lstStyle>
            <a:lvl1pPr marL="457200" lvl="0" indent="-330200" algn="l">
              <a:lnSpc>
                <a:spcPct val="100000"/>
              </a:lnSpc>
              <a:spcBef>
                <a:spcPts val="1200"/>
              </a:spcBef>
              <a:spcAft>
                <a:spcPts val="0"/>
              </a:spcAft>
              <a:buSzPts val="1600"/>
              <a:buChar char=" "/>
              <a:defRPr sz="1600">
                <a:solidFill>
                  <a:schemeClr val="dk1"/>
                </a:solidFill>
              </a:defRPr>
            </a:lvl1pPr>
            <a:lvl2pPr marL="914400" lvl="1" indent="-317500" algn="l">
              <a:lnSpc>
                <a:spcPct val="100000"/>
              </a:lnSpc>
              <a:spcBef>
                <a:spcPts val="200"/>
              </a:spcBef>
              <a:spcAft>
                <a:spcPts val="0"/>
              </a:spcAft>
              <a:buClr>
                <a:schemeClr val="dk1"/>
              </a:buClr>
              <a:buSzPts val="1400"/>
              <a:buChar char="◦"/>
              <a:defRPr sz="1400">
                <a:solidFill>
                  <a:schemeClr val="dk1"/>
                </a:solidFill>
              </a:defRPr>
            </a:lvl2pPr>
            <a:lvl3pPr marL="1371600" lvl="2" indent="-298450" algn="l">
              <a:lnSpc>
                <a:spcPct val="100000"/>
              </a:lnSpc>
              <a:spcBef>
                <a:spcPts val="400"/>
              </a:spcBef>
              <a:spcAft>
                <a:spcPts val="0"/>
              </a:spcAft>
              <a:buClr>
                <a:schemeClr val="dk1"/>
              </a:buClr>
              <a:buSzPts val="1100"/>
              <a:buChar char="◦"/>
              <a:defRPr sz="1100">
                <a:solidFill>
                  <a:schemeClr val="dk1"/>
                </a:solidFill>
              </a:defRPr>
            </a:lvl3pPr>
            <a:lvl4pPr marL="1828800" lvl="3" indent="-298450" algn="l">
              <a:lnSpc>
                <a:spcPct val="100000"/>
              </a:lnSpc>
              <a:spcBef>
                <a:spcPts val="400"/>
              </a:spcBef>
              <a:spcAft>
                <a:spcPts val="0"/>
              </a:spcAft>
              <a:buClr>
                <a:schemeClr val="dk1"/>
              </a:buClr>
              <a:buSzPts val="1100"/>
              <a:buChar char="◦"/>
              <a:defRPr sz="1100">
                <a:solidFill>
                  <a:schemeClr val="dk1"/>
                </a:solidFill>
              </a:defRPr>
            </a:lvl4pPr>
            <a:lvl5pPr marL="2286000" lvl="4" indent="-298450" algn="l">
              <a:lnSpc>
                <a:spcPct val="100000"/>
              </a:lnSpc>
              <a:spcBef>
                <a:spcPts val="400"/>
              </a:spcBef>
              <a:spcAft>
                <a:spcPts val="0"/>
              </a:spcAft>
              <a:buClr>
                <a:schemeClr val="dk1"/>
              </a:buClr>
              <a:buSzPts val="1100"/>
              <a:buChar char="◦"/>
              <a:defRPr sz="1100">
                <a:solidFill>
                  <a:schemeClr val="dk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2" name="Google Shape;62;p22"/>
          <p:cNvSpPr txBox="1">
            <a:spLocks noGrp="1"/>
          </p:cNvSpPr>
          <p:nvPr>
            <p:ph type="body" idx="3"/>
          </p:nvPr>
        </p:nvSpPr>
        <p:spPr>
          <a:xfrm>
            <a:off x="6515944" y="2057400"/>
            <a:ext cx="4639736" cy="736282"/>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200"/>
              </a:spcBef>
              <a:spcAft>
                <a:spcPts val="0"/>
              </a:spcAft>
              <a:buSzPts val="2000"/>
              <a:buNone/>
              <a:defRPr sz="2000" b="0" cap="none">
                <a:solidFill>
                  <a:schemeClr val="dk1"/>
                </a:solidFill>
              </a:defRPr>
            </a:lvl1pPr>
            <a:lvl2pPr marL="914400" lvl="1" indent="-228600" algn="l">
              <a:lnSpc>
                <a:spcPct val="100000"/>
              </a:lnSpc>
              <a:spcBef>
                <a:spcPts val="200"/>
              </a:spcBef>
              <a:spcAft>
                <a:spcPts val="0"/>
              </a:spcAft>
              <a:buClr>
                <a:srgbClr val="3F3F3F"/>
              </a:buClr>
              <a:buSzPts val="2000"/>
              <a:buNone/>
              <a:defRPr sz="2000" b="1"/>
            </a:lvl2pPr>
            <a:lvl3pPr marL="1371600" lvl="2" indent="-228600" algn="l">
              <a:lnSpc>
                <a:spcPct val="100000"/>
              </a:lnSpc>
              <a:spcBef>
                <a:spcPts val="400"/>
              </a:spcBef>
              <a:spcAft>
                <a:spcPts val="0"/>
              </a:spcAft>
              <a:buClr>
                <a:srgbClr val="3F3F3F"/>
              </a:buClr>
              <a:buSzPts val="1800"/>
              <a:buNone/>
              <a:defRPr sz="1800" b="1"/>
            </a:lvl3pPr>
            <a:lvl4pPr marL="1828800" lvl="3" indent="-228600" algn="l">
              <a:lnSpc>
                <a:spcPct val="100000"/>
              </a:lnSpc>
              <a:spcBef>
                <a:spcPts val="400"/>
              </a:spcBef>
              <a:spcAft>
                <a:spcPts val="0"/>
              </a:spcAft>
              <a:buClr>
                <a:srgbClr val="3F3F3F"/>
              </a:buClr>
              <a:buSzPts val="1600"/>
              <a:buNone/>
              <a:defRPr sz="1600" b="1"/>
            </a:lvl4pPr>
            <a:lvl5pPr marL="2286000" lvl="4" indent="-228600" algn="l">
              <a:lnSpc>
                <a:spcPct val="100000"/>
              </a:lnSpc>
              <a:spcBef>
                <a:spcPts val="400"/>
              </a:spcBef>
              <a:spcAft>
                <a:spcPts val="0"/>
              </a:spcAft>
              <a:buClr>
                <a:srgbClr val="3F3F3F"/>
              </a:buClr>
              <a:buSzPts val="1600"/>
              <a:buNone/>
              <a:defRPr sz="1600" b="1"/>
            </a:lvl5pPr>
            <a:lvl6pPr marL="2743200" lvl="5" indent="-228600" algn="l">
              <a:lnSpc>
                <a:spcPct val="90000"/>
              </a:lnSpc>
              <a:spcBef>
                <a:spcPts val="400"/>
              </a:spcBef>
              <a:spcAft>
                <a:spcPts val="0"/>
              </a:spcAft>
              <a:buSzPts val="1600"/>
              <a:buNone/>
              <a:defRPr sz="1600" b="1"/>
            </a:lvl6pPr>
            <a:lvl7pPr marL="3200400" lvl="6" indent="-228600" algn="l">
              <a:lnSpc>
                <a:spcPct val="90000"/>
              </a:lnSpc>
              <a:spcBef>
                <a:spcPts val="400"/>
              </a:spcBef>
              <a:spcAft>
                <a:spcPts val="0"/>
              </a:spcAft>
              <a:buSzPts val="1600"/>
              <a:buNone/>
              <a:defRPr sz="1600" b="1"/>
            </a:lvl7pPr>
            <a:lvl8pPr marL="3657600" lvl="7" indent="-228600" algn="l">
              <a:lnSpc>
                <a:spcPct val="90000"/>
              </a:lnSpc>
              <a:spcBef>
                <a:spcPts val="400"/>
              </a:spcBef>
              <a:spcAft>
                <a:spcPts val="0"/>
              </a:spcAft>
              <a:buSzPts val="1600"/>
              <a:buNone/>
              <a:defRPr sz="1600" b="1"/>
            </a:lvl8pPr>
            <a:lvl9pPr marL="4114800" lvl="8" indent="-228600" algn="l">
              <a:lnSpc>
                <a:spcPct val="90000"/>
              </a:lnSpc>
              <a:spcBef>
                <a:spcPts val="400"/>
              </a:spcBef>
              <a:spcAft>
                <a:spcPts val="400"/>
              </a:spcAft>
              <a:buSzPts val="1600"/>
              <a:buNone/>
              <a:defRPr sz="1600" b="1"/>
            </a:lvl9pPr>
          </a:lstStyle>
          <a:p>
            <a:endParaRPr/>
          </a:p>
        </p:txBody>
      </p:sp>
      <p:sp>
        <p:nvSpPr>
          <p:cNvPr id="63" name="Google Shape;63;p22"/>
          <p:cNvSpPr txBox="1">
            <a:spLocks noGrp="1"/>
          </p:cNvSpPr>
          <p:nvPr>
            <p:ph type="body" idx="4"/>
          </p:nvPr>
        </p:nvSpPr>
        <p:spPr>
          <a:xfrm>
            <a:off x="6515944" y="2958273"/>
            <a:ext cx="4639736" cy="2910821"/>
          </a:xfrm>
          <a:prstGeom prst="rect">
            <a:avLst/>
          </a:prstGeom>
          <a:noFill/>
          <a:ln>
            <a:noFill/>
          </a:ln>
        </p:spPr>
        <p:txBody>
          <a:bodyPr spcFirstLastPara="1" wrap="square" lIns="0" tIns="45700" rIns="0" bIns="45700" anchor="t" anchorCtr="0">
            <a:normAutofit/>
          </a:bodyPr>
          <a:lstStyle>
            <a:lvl1pPr marL="457200" lvl="0" indent="-330200" algn="l">
              <a:lnSpc>
                <a:spcPct val="100000"/>
              </a:lnSpc>
              <a:spcBef>
                <a:spcPts val="1200"/>
              </a:spcBef>
              <a:spcAft>
                <a:spcPts val="0"/>
              </a:spcAft>
              <a:buSzPts val="1600"/>
              <a:buChar char=" "/>
              <a:defRPr sz="1600">
                <a:solidFill>
                  <a:schemeClr val="dk1"/>
                </a:solidFill>
              </a:defRPr>
            </a:lvl1pPr>
            <a:lvl2pPr marL="914400" lvl="1" indent="-317500" algn="l">
              <a:lnSpc>
                <a:spcPct val="100000"/>
              </a:lnSpc>
              <a:spcBef>
                <a:spcPts val="200"/>
              </a:spcBef>
              <a:spcAft>
                <a:spcPts val="0"/>
              </a:spcAft>
              <a:buClr>
                <a:schemeClr val="dk1"/>
              </a:buClr>
              <a:buSzPts val="1400"/>
              <a:buChar char="◦"/>
              <a:defRPr sz="1400">
                <a:solidFill>
                  <a:schemeClr val="dk1"/>
                </a:solidFill>
              </a:defRPr>
            </a:lvl2pPr>
            <a:lvl3pPr marL="1371600" lvl="2" indent="-298450" algn="l">
              <a:lnSpc>
                <a:spcPct val="100000"/>
              </a:lnSpc>
              <a:spcBef>
                <a:spcPts val="400"/>
              </a:spcBef>
              <a:spcAft>
                <a:spcPts val="0"/>
              </a:spcAft>
              <a:buClr>
                <a:schemeClr val="dk1"/>
              </a:buClr>
              <a:buSzPts val="1100"/>
              <a:buChar char="◦"/>
              <a:defRPr sz="1100">
                <a:solidFill>
                  <a:schemeClr val="dk1"/>
                </a:solidFill>
              </a:defRPr>
            </a:lvl3pPr>
            <a:lvl4pPr marL="1828800" lvl="3" indent="-298450" algn="l">
              <a:lnSpc>
                <a:spcPct val="100000"/>
              </a:lnSpc>
              <a:spcBef>
                <a:spcPts val="400"/>
              </a:spcBef>
              <a:spcAft>
                <a:spcPts val="0"/>
              </a:spcAft>
              <a:buClr>
                <a:schemeClr val="dk1"/>
              </a:buClr>
              <a:buSzPts val="1100"/>
              <a:buChar char="◦"/>
              <a:defRPr sz="1100">
                <a:solidFill>
                  <a:schemeClr val="dk1"/>
                </a:solidFill>
              </a:defRPr>
            </a:lvl4pPr>
            <a:lvl5pPr marL="2286000" lvl="4" indent="-298450" algn="l">
              <a:lnSpc>
                <a:spcPct val="100000"/>
              </a:lnSpc>
              <a:spcBef>
                <a:spcPts val="400"/>
              </a:spcBef>
              <a:spcAft>
                <a:spcPts val="0"/>
              </a:spcAft>
              <a:buClr>
                <a:schemeClr val="dk1"/>
              </a:buClr>
              <a:buSzPts val="1100"/>
              <a:buChar char="◦"/>
              <a:defRPr sz="1100">
                <a:solidFill>
                  <a:schemeClr val="dk1"/>
                </a:solidFill>
              </a:defRPr>
            </a:lvl5pPr>
            <a:lvl6pPr marL="2743200" lvl="5" indent="-342900" algn="l">
              <a:lnSpc>
                <a:spcPct val="90000"/>
              </a:lnSpc>
              <a:spcBef>
                <a:spcPts val="400"/>
              </a:spcBef>
              <a:spcAft>
                <a:spcPts val="0"/>
              </a:spcAft>
              <a:buSzPts val="1800"/>
              <a:buChar char="◦"/>
              <a:defRPr/>
            </a:lvl6pPr>
            <a:lvl7pPr marL="3200400" lvl="6" indent="-342900" algn="l">
              <a:lnSpc>
                <a:spcPct val="90000"/>
              </a:lnSpc>
              <a:spcBef>
                <a:spcPts val="400"/>
              </a:spcBef>
              <a:spcAft>
                <a:spcPts val="0"/>
              </a:spcAft>
              <a:buSzPts val="1800"/>
              <a:buChar char="◦"/>
              <a:defRPr/>
            </a:lvl7pPr>
            <a:lvl8pPr marL="3657600" lvl="7" indent="-342900" algn="l">
              <a:lnSpc>
                <a:spcPct val="90000"/>
              </a:lnSpc>
              <a:spcBef>
                <a:spcPts val="400"/>
              </a:spcBef>
              <a:spcAft>
                <a:spcPts val="0"/>
              </a:spcAft>
              <a:buSzPts val="1800"/>
              <a:buChar char="◦"/>
              <a:defRPr/>
            </a:lvl8pPr>
            <a:lvl9pPr marL="4114800" lvl="8" indent="-342900" algn="l">
              <a:lnSpc>
                <a:spcPct val="90000"/>
              </a:lnSpc>
              <a:spcBef>
                <a:spcPts val="400"/>
              </a:spcBef>
              <a:spcAft>
                <a:spcPts val="400"/>
              </a:spcAft>
              <a:buSzPts val="1800"/>
              <a:buChar char="◦"/>
              <a:defRPr/>
            </a:lvl9pPr>
          </a:lstStyle>
          <a:p>
            <a:endParaRPr/>
          </a:p>
        </p:txBody>
      </p:sp>
      <p:sp>
        <p:nvSpPr>
          <p:cNvPr id="64" name="Google Shape;64;p22"/>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2"/>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2"/>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
        <p:nvSpPr>
          <p:cNvPr id="67" name="Google Shape;67;p22"/>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2800"/>
              <a:buFont typeface="Century Gothic"/>
              <a:buNone/>
              <a:defRPr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p:cSld name="Title Only">
    <p:bg>
      <p:bgPr>
        <a:solidFill>
          <a:schemeClr val="lt1"/>
        </a:solidFill>
        <a:effectLst/>
      </p:bgPr>
    </p:bg>
    <p:spTree>
      <p:nvGrpSpPr>
        <p:cNvPr id="1" name="Shape 68"/>
        <p:cNvGrpSpPr/>
        <p:nvPr/>
      </p:nvGrpSpPr>
      <p:grpSpPr>
        <a:xfrm>
          <a:off x="0" y="0"/>
          <a:ext cx="0" cy="0"/>
          <a:chOff x="0" y="0"/>
          <a:chExt cx="0" cy="0"/>
        </a:xfrm>
      </p:grpSpPr>
      <p:sp>
        <p:nvSpPr>
          <p:cNvPr id="69" name="Google Shape;69;p23"/>
          <p:cNvSpPr/>
          <p:nvPr/>
        </p:nvSpPr>
        <p:spPr>
          <a:xfrm flipH="1">
            <a:off x="0" y="0"/>
            <a:ext cx="3351057" cy="6858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70" name="Google Shape;70;p23"/>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71" name="Google Shape;71;p23"/>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3"/>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3"/>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
        <p:nvSpPr>
          <p:cNvPr id="74" name="Google Shape;74;p23"/>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2800"/>
              <a:buFont typeface="Century Gothic"/>
              <a:buNone/>
              <a:defRPr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eam ">
  <p:cSld name="Team ">
    <p:bg>
      <p:bgPr>
        <a:solidFill>
          <a:schemeClr val="lt1"/>
        </a:solidFill>
        <a:effectLst/>
      </p:bgPr>
    </p:bg>
    <p:spTree>
      <p:nvGrpSpPr>
        <p:cNvPr id="1" name="Shape 75"/>
        <p:cNvGrpSpPr/>
        <p:nvPr/>
      </p:nvGrpSpPr>
      <p:grpSpPr>
        <a:xfrm>
          <a:off x="0" y="0"/>
          <a:ext cx="0" cy="0"/>
          <a:chOff x="0" y="0"/>
          <a:chExt cx="0" cy="0"/>
        </a:xfrm>
      </p:grpSpPr>
      <p:sp>
        <p:nvSpPr>
          <p:cNvPr id="76" name="Google Shape;76;p24"/>
          <p:cNvSpPr/>
          <p:nvPr/>
        </p:nvSpPr>
        <p:spPr>
          <a:xfrm>
            <a:off x="1" y="3429000"/>
            <a:ext cx="12192000" cy="3429000"/>
          </a:xfrm>
          <a:prstGeom prst="rect">
            <a:avLst/>
          </a:prstGeom>
          <a:solidFill>
            <a:schemeClr val="accent4"/>
          </a:solid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77" name="Google Shape;77;p24"/>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78" name="Google Shape;78;p24"/>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4"/>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4"/>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
        <p:nvSpPr>
          <p:cNvPr id="81" name="Google Shape;81;p24"/>
          <p:cNvSpPr>
            <a:spLocks noGrp="1"/>
          </p:cNvSpPr>
          <p:nvPr>
            <p:ph type="pic" idx="2"/>
          </p:nvPr>
        </p:nvSpPr>
        <p:spPr>
          <a:xfrm>
            <a:off x="1097279" y="1930861"/>
            <a:ext cx="2919413" cy="2919413"/>
          </a:xfrm>
          <a:prstGeom prst="rect">
            <a:avLst/>
          </a:prstGeom>
          <a:solidFill>
            <a:srgbClr val="EDEFF7"/>
          </a:solidFill>
          <a:ln>
            <a:noFill/>
          </a:ln>
        </p:spPr>
      </p:sp>
      <p:sp>
        <p:nvSpPr>
          <p:cNvPr id="82" name="Google Shape;82;p24"/>
          <p:cNvSpPr>
            <a:spLocks noGrp="1"/>
          </p:cNvSpPr>
          <p:nvPr>
            <p:ph type="pic" idx="3"/>
          </p:nvPr>
        </p:nvSpPr>
        <p:spPr>
          <a:xfrm>
            <a:off x="4659186" y="1930861"/>
            <a:ext cx="2919413" cy="2919413"/>
          </a:xfrm>
          <a:prstGeom prst="rect">
            <a:avLst/>
          </a:prstGeom>
          <a:solidFill>
            <a:srgbClr val="EDEFF7"/>
          </a:solidFill>
          <a:ln>
            <a:noFill/>
          </a:ln>
        </p:spPr>
      </p:sp>
      <p:sp>
        <p:nvSpPr>
          <p:cNvPr id="83" name="Google Shape;83;p24"/>
          <p:cNvSpPr>
            <a:spLocks noGrp="1"/>
          </p:cNvSpPr>
          <p:nvPr>
            <p:ph type="pic" idx="4"/>
          </p:nvPr>
        </p:nvSpPr>
        <p:spPr>
          <a:xfrm>
            <a:off x="8221093" y="1930861"/>
            <a:ext cx="2919413" cy="2919413"/>
          </a:xfrm>
          <a:prstGeom prst="rect">
            <a:avLst/>
          </a:prstGeom>
          <a:solidFill>
            <a:srgbClr val="EDEFF7"/>
          </a:solidFill>
          <a:ln>
            <a:noFill/>
          </a:ln>
        </p:spPr>
      </p:sp>
      <p:sp>
        <p:nvSpPr>
          <p:cNvPr id="84" name="Google Shape;84;p24"/>
          <p:cNvSpPr txBox="1">
            <a:spLocks noGrp="1"/>
          </p:cNvSpPr>
          <p:nvPr>
            <p:ph type="body" idx="1"/>
          </p:nvPr>
        </p:nvSpPr>
        <p:spPr>
          <a:xfrm>
            <a:off x="1097279" y="5257321"/>
            <a:ext cx="2919413" cy="583534"/>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1200"/>
              </a:spcBef>
              <a:spcAft>
                <a:spcPts val="0"/>
              </a:spcAft>
              <a:buSzPts val="1800"/>
              <a:buNone/>
              <a:defRPr sz="1800" cap="none">
                <a:solidFill>
                  <a:schemeClr val="dk1"/>
                </a:solidFill>
              </a:defRPr>
            </a:lvl1pPr>
            <a:lvl2pPr marL="914400" lvl="1" indent="-228600" algn="l">
              <a:lnSpc>
                <a:spcPct val="100000"/>
              </a:lnSpc>
              <a:spcBef>
                <a:spcPts val="200"/>
              </a:spcBef>
              <a:spcAft>
                <a:spcPts val="0"/>
              </a:spcAft>
              <a:buClr>
                <a:srgbClr val="3F3F3F"/>
              </a:buClr>
              <a:buSzPts val="1200"/>
              <a:buNone/>
              <a:defRPr sz="1200"/>
            </a:lvl2pPr>
            <a:lvl3pPr marL="1371600" lvl="2" indent="-228600" algn="l">
              <a:lnSpc>
                <a:spcPct val="100000"/>
              </a:lnSpc>
              <a:spcBef>
                <a:spcPts val="400"/>
              </a:spcBef>
              <a:spcAft>
                <a:spcPts val="0"/>
              </a:spcAft>
              <a:buClr>
                <a:srgbClr val="3F3F3F"/>
              </a:buClr>
              <a:buSzPts val="1000"/>
              <a:buNone/>
              <a:defRPr sz="1000"/>
            </a:lvl3pPr>
            <a:lvl4pPr marL="1828800" lvl="3" indent="-228600" algn="l">
              <a:lnSpc>
                <a:spcPct val="100000"/>
              </a:lnSpc>
              <a:spcBef>
                <a:spcPts val="400"/>
              </a:spcBef>
              <a:spcAft>
                <a:spcPts val="0"/>
              </a:spcAft>
              <a:buClr>
                <a:srgbClr val="3F3F3F"/>
              </a:buClr>
              <a:buSzPts val="900"/>
              <a:buNone/>
              <a:defRPr sz="900"/>
            </a:lvl4pPr>
            <a:lvl5pPr marL="2286000" lvl="4" indent="-228600" algn="l">
              <a:lnSpc>
                <a:spcPct val="100000"/>
              </a:lnSpc>
              <a:spcBef>
                <a:spcPts val="400"/>
              </a:spcBef>
              <a:spcAft>
                <a:spcPts val="0"/>
              </a:spcAft>
              <a:buClr>
                <a:srgbClr val="3F3F3F"/>
              </a:buClr>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5" name="Google Shape;85;p24"/>
          <p:cNvSpPr txBox="1">
            <a:spLocks noGrp="1"/>
          </p:cNvSpPr>
          <p:nvPr>
            <p:ph type="body" idx="5"/>
          </p:nvPr>
        </p:nvSpPr>
        <p:spPr>
          <a:xfrm>
            <a:off x="4666773" y="5257321"/>
            <a:ext cx="2919413" cy="583534"/>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1200"/>
              </a:spcBef>
              <a:spcAft>
                <a:spcPts val="0"/>
              </a:spcAft>
              <a:buSzPts val="1800"/>
              <a:buNone/>
              <a:defRPr sz="1800" cap="none">
                <a:solidFill>
                  <a:schemeClr val="dk1"/>
                </a:solidFill>
              </a:defRPr>
            </a:lvl1pPr>
            <a:lvl2pPr marL="914400" lvl="1" indent="-228600" algn="l">
              <a:lnSpc>
                <a:spcPct val="100000"/>
              </a:lnSpc>
              <a:spcBef>
                <a:spcPts val="200"/>
              </a:spcBef>
              <a:spcAft>
                <a:spcPts val="0"/>
              </a:spcAft>
              <a:buClr>
                <a:srgbClr val="3F3F3F"/>
              </a:buClr>
              <a:buSzPts val="1200"/>
              <a:buNone/>
              <a:defRPr sz="1200"/>
            </a:lvl2pPr>
            <a:lvl3pPr marL="1371600" lvl="2" indent="-228600" algn="l">
              <a:lnSpc>
                <a:spcPct val="100000"/>
              </a:lnSpc>
              <a:spcBef>
                <a:spcPts val="400"/>
              </a:spcBef>
              <a:spcAft>
                <a:spcPts val="0"/>
              </a:spcAft>
              <a:buClr>
                <a:srgbClr val="3F3F3F"/>
              </a:buClr>
              <a:buSzPts val="1000"/>
              <a:buNone/>
              <a:defRPr sz="1000"/>
            </a:lvl3pPr>
            <a:lvl4pPr marL="1828800" lvl="3" indent="-228600" algn="l">
              <a:lnSpc>
                <a:spcPct val="100000"/>
              </a:lnSpc>
              <a:spcBef>
                <a:spcPts val="400"/>
              </a:spcBef>
              <a:spcAft>
                <a:spcPts val="0"/>
              </a:spcAft>
              <a:buClr>
                <a:srgbClr val="3F3F3F"/>
              </a:buClr>
              <a:buSzPts val="900"/>
              <a:buNone/>
              <a:defRPr sz="900"/>
            </a:lvl4pPr>
            <a:lvl5pPr marL="2286000" lvl="4" indent="-228600" algn="l">
              <a:lnSpc>
                <a:spcPct val="100000"/>
              </a:lnSpc>
              <a:spcBef>
                <a:spcPts val="400"/>
              </a:spcBef>
              <a:spcAft>
                <a:spcPts val="0"/>
              </a:spcAft>
              <a:buClr>
                <a:srgbClr val="3F3F3F"/>
              </a:buClr>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6" name="Google Shape;86;p24"/>
          <p:cNvSpPr txBox="1">
            <a:spLocks noGrp="1"/>
          </p:cNvSpPr>
          <p:nvPr>
            <p:ph type="body" idx="6"/>
          </p:nvPr>
        </p:nvSpPr>
        <p:spPr>
          <a:xfrm>
            <a:off x="8236267" y="5257321"/>
            <a:ext cx="2919413" cy="583534"/>
          </a:xfrm>
          <a:prstGeom prst="rect">
            <a:avLst/>
          </a:prstGeom>
          <a:noFill/>
          <a:ln>
            <a:noFill/>
          </a:ln>
        </p:spPr>
        <p:txBody>
          <a:bodyPr spcFirstLastPara="1" wrap="square" lIns="91425" tIns="45700" rIns="91425" bIns="45700" anchor="ctr" anchorCtr="0">
            <a:normAutofit/>
          </a:bodyPr>
          <a:lstStyle>
            <a:lvl1pPr marL="457200" lvl="0" indent="-228600" algn="ctr">
              <a:lnSpc>
                <a:spcPct val="100000"/>
              </a:lnSpc>
              <a:spcBef>
                <a:spcPts val="1200"/>
              </a:spcBef>
              <a:spcAft>
                <a:spcPts val="0"/>
              </a:spcAft>
              <a:buSzPts val="1800"/>
              <a:buNone/>
              <a:defRPr sz="1800" cap="none">
                <a:solidFill>
                  <a:schemeClr val="dk1"/>
                </a:solidFill>
              </a:defRPr>
            </a:lvl1pPr>
            <a:lvl2pPr marL="914400" lvl="1" indent="-228600" algn="l">
              <a:lnSpc>
                <a:spcPct val="100000"/>
              </a:lnSpc>
              <a:spcBef>
                <a:spcPts val="200"/>
              </a:spcBef>
              <a:spcAft>
                <a:spcPts val="0"/>
              </a:spcAft>
              <a:buClr>
                <a:srgbClr val="3F3F3F"/>
              </a:buClr>
              <a:buSzPts val="1200"/>
              <a:buNone/>
              <a:defRPr sz="1200"/>
            </a:lvl2pPr>
            <a:lvl3pPr marL="1371600" lvl="2" indent="-228600" algn="l">
              <a:lnSpc>
                <a:spcPct val="100000"/>
              </a:lnSpc>
              <a:spcBef>
                <a:spcPts val="400"/>
              </a:spcBef>
              <a:spcAft>
                <a:spcPts val="0"/>
              </a:spcAft>
              <a:buClr>
                <a:srgbClr val="3F3F3F"/>
              </a:buClr>
              <a:buSzPts val="1000"/>
              <a:buNone/>
              <a:defRPr sz="1000"/>
            </a:lvl3pPr>
            <a:lvl4pPr marL="1828800" lvl="3" indent="-228600" algn="l">
              <a:lnSpc>
                <a:spcPct val="100000"/>
              </a:lnSpc>
              <a:spcBef>
                <a:spcPts val="400"/>
              </a:spcBef>
              <a:spcAft>
                <a:spcPts val="0"/>
              </a:spcAft>
              <a:buClr>
                <a:srgbClr val="3F3F3F"/>
              </a:buClr>
              <a:buSzPts val="900"/>
              <a:buNone/>
              <a:defRPr sz="900"/>
            </a:lvl4pPr>
            <a:lvl5pPr marL="2286000" lvl="4" indent="-228600" algn="l">
              <a:lnSpc>
                <a:spcPct val="100000"/>
              </a:lnSpc>
              <a:spcBef>
                <a:spcPts val="400"/>
              </a:spcBef>
              <a:spcAft>
                <a:spcPts val="0"/>
              </a:spcAft>
              <a:buClr>
                <a:srgbClr val="3F3F3F"/>
              </a:buClr>
              <a:buSzPts val="900"/>
              <a:buNone/>
              <a:defRPr sz="900"/>
            </a:lvl5pPr>
            <a:lvl6pPr marL="2743200" lvl="5" indent="-228600" algn="l">
              <a:lnSpc>
                <a:spcPct val="90000"/>
              </a:lnSpc>
              <a:spcBef>
                <a:spcPts val="400"/>
              </a:spcBef>
              <a:spcAft>
                <a:spcPts val="0"/>
              </a:spcAft>
              <a:buSzPts val="900"/>
              <a:buNone/>
              <a:defRPr sz="900"/>
            </a:lvl6pPr>
            <a:lvl7pPr marL="3200400" lvl="6" indent="-228600" algn="l">
              <a:lnSpc>
                <a:spcPct val="90000"/>
              </a:lnSpc>
              <a:spcBef>
                <a:spcPts val="400"/>
              </a:spcBef>
              <a:spcAft>
                <a:spcPts val="0"/>
              </a:spcAft>
              <a:buSzPts val="900"/>
              <a:buNone/>
              <a:defRPr sz="900"/>
            </a:lvl7pPr>
            <a:lvl8pPr marL="3657600" lvl="7" indent="-228600" algn="l">
              <a:lnSpc>
                <a:spcPct val="90000"/>
              </a:lnSpc>
              <a:spcBef>
                <a:spcPts val="400"/>
              </a:spcBef>
              <a:spcAft>
                <a:spcPts val="0"/>
              </a:spcAft>
              <a:buSzPts val="900"/>
              <a:buNone/>
              <a:defRPr sz="900"/>
            </a:lvl8pPr>
            <a:lvl9pPr marL="4114800" lvl="8" indent="-228600" algn="l">
              <a:lnSpc>
                <a:spcPct val="90000"/>
              </a:lnSpc>
              <a:spcBef>
                <a:spcPts val="400"/>
              </a:spcBef>
              <a:spcAft>
                <a:spcPts val="400"/>
              </a:spcAft>
              <a:buSzPts val="900"/>
              <a:buNone/>
              <a:defRPr sz="900"/>
            </a:lvl9pPr>
          </a:lstStyle>
          <a:p>
            <a:endParaRPr/>
          </a:p>
        </p:txBody>
      </p:sp>
      <p:sp>
        <p:nvSpPr>
          <p:cNvPr id="87" name="Google Shape;87;p24"/>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3F3F3F"/>
              </a:buClr>
              <a:buSzPts val="2800"/>
              <a:buFont typeface="Century Gothic"/>
              <a:buNone/>
              <a:defRPr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ank" type="blank">
  <p:cSld name="BLANK">
    <p:bg>
      <p:bgPr>
        <a:solidFill>
          <a:schemeClr val="lt1"/>
        </a:solidFill>
        <a:effectLst/>
      </p:bgPr>
    </p:bg>
    <p:spTree>
      <p:nvGrpSpPr>
        <p:cNvPr id="1" name="Shape 88"/>
        <p:cNvGrpSpPr/>
        <p:nvPr/>
      </p:nvGrpSpPr>
      <p:grpSpPr>
        <a:xfrm>
          <a:off x="0" y="0"/>
          <a:ext cx="0" cy="0"/>
          <a:chOff x="0" y="0"/>
          <a:chExt cx="0" cy="0"/>
        </a:xfrm>
      </p:grpSpPr>
      <p:sp>
        <p:nvSpPr>
          <p:cNvPr id="89" name="Google Shape;89;p25"/>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0" name="Google Shape;90;p25"/>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1" name="Google Shape;91;p25"/>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7"/>
          <p:cNvSpPr/>
          <p:nvPr/>
        </p:nvSpPr>
        <p:spPr>
          <a:xfrm>
            <a:off x="635000" y="633875"/>
            <a:ext cx="10922000" cy="5590250"/>
          </a:xfrm>
          <a:prstGeom prst="rect">
            <a:avLst/>
          </a:prstGeom>
          <a:solidFill>
            <a:srgbClr val="F6F9FF"/>
          </a:solidFill>
          <a:ln>
            <a:noFill/>
          </a:ln>
          <a:effectLst>
            <a:outerShdw blurRad="254000" dist="25400" dir="2700000" rotWithShape="0">
              <a:srgbClr val="1F2125">
                <a:alpha val="14509"/>
              </a:srgbClr>
            </a:outerShdw>
          </a:effectLst>
        </p:spPr>
        <p:txBody>
          <a:bodyPr spcFirstLastPara="1" wrap="square" lIns="0" tIns="0" rIns="0" bIns="0" anchor="ctr"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chemeClr val="dk1"/>
              </a:solidFill>
              <a:latin typeface="Century Gothic"/>
              <a:ea typeface="Century Gothic"/>
              <a:cs typeface="Century Gothic"/>
              <a:sym typeface="Century Gothic"/>
            </a:endParaRPr>
          </a:p>
        </p:txBody>
      </p:sp>
      <p:sp>
        <p:nvSpPr>
          <p:cNvPr id="11" name="Google Shape;11;p17"/>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3F3F3F"/>
              </a:buClr>
              <a:buSzPts val="2800"/>
              <a:buFont typeface="Century Gothic"/>
              <a:buNone/>
              <a:defRPr sz="2800" b="0" i="0" u="none" strike="noStrike" cap="none">
                <a:solidFill>
                  <a:srgbClr val="3F3F3F"/>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2" name="Google Shape;12;p17"/>
          <p:cNvSpPr txBox="1">
            <a:spLocks noGrp="1"/>
          </p:cNvSpPr>
          <p:nvPr>
            <p:ph type="body" idx="1"/>
          </p:nvPr>
        </p:nvSpPr>
        <p:spPr>
          <a:xfrm>
            <a:off x="1097280" y="2108201"/>
            <a:ext cx="10058400" cy="3760891"/>
          </a:xfrm>
          <a:prstGeom prst="rect">
            <a:avLst/>
          </a:prstGeom>
          <a:noFill/>
          <a:ln>
            <a:noFill/>
          </a:ln>
        </p:spPr>
        <p:txBody>
          <a:bodyPr spcFirstLastPara="1" wrap="square" lIns="0" tIns="45700" rIns="0" bIns="45700" anchor="t" anchorCtr="0">
            <a:normAutofit/>
          </a:bodyPr>
          <a:lstStyle>
            <a:lvl1pPr marL="457200" marR="0" lvl="0" indent="-355600" algn="l" rtl="0">
              <a:lnSpc>
                <a:spcPct val="100000"/>
              </a:lnSpc>
              <a:spcBef>
                <a:spcPts val="1200"/>
              </a:spcBef>
              <a:spcAft>
                <a:spcPts val="0"/>
              </a:spcAft>
              <a:buClr>
                <a:schemeClr val="accent1"/>
              </a:buClr>
              <a:buSzPts val="2000"/>
              <a:buFont typeface="Calibri"/>
              <a:buChar char=" "/>
              <a:defRPr sz="2000" b="0" i="0" u="none" strike="noStrike" cap="none">
                <a:solidFill>
                  <a:srgbClr val="3F3F3F"/>
                </a:solidFill>
                <a:latin typeface="Century Gothic"/>
                <a:ea typeface="Century Gothic"/>
                <a:cs typeface="Century Gothic"/>
                <a:sym typeface="Century Gothic"/>
              </a:defRPr>
            </a:lvl1pPr>
            <a:lvl2pPr marL="914400" marR="0" lvl="1" indent="-342900" algn="l" rtl="0">
              <a:lnSpc>
                <a:spcPct val="100000"/>
              </a:lnSpc>
              <a:spcBef>
                <a:spcPts val="200"/>
              </a:spcBef>
              <a:spcAft>
                <a:spcPts val="0"/>
              </a:spcAft>
              <a:buClr>
                <a:srgbClr val="3F3F3F"/>
              </a:buClr>
              <a:buSzPts val="1800"/>
              <a:buFont typeface="Calibri"/>
              <a:buChar char="◦"/>
              <a:defRPr sz="1800" b="0" i="0" u="none" strike="noStrike" cap="none">
                <a:solidFill>
                  <a:srgbClr val="3F3F3F"/>
                </a:solidFill>
                <a:latin typeface="Century Gothic"/>
                <a:ea typeface="Century Gothic"/>
                <a:cs typeface="Century Gothic"/>
                <a:sym typeface="Century Gothic"/>
              </a:defRPr>
            </a:lvl2pPr>
            <a:lvl3pPr marL="1371600" marR="0" lvl="2" indent="-317500" algn="l" rtl="0">
              <a:lnSpc>
                <a:spcPct val="100000"/>
              </a:lnSpc>
              <a:spcBef>
                <a:spcPts val="400"/>
              </a:spcBef>
              <a:spcAft>
                <a:spcPts val="0"/>
              </a:spcAft>
              <a:buClr>
                <a:srgbClr val="3F3F3F"/>
              </a:buClr>
              <a:buSzPts val="1400"/>
              <a:buFont typeface="Calibri"/>
              <a:buChar char="◦"/>
              <a:defRPr sz="1400" b="0" i="0" u="none" strike="noStrike" cap="none">
                <a:solidFill>
                  <a:srgbClr val="3F3F3F"/>
                </a:solidFill>
                <a:latin typeface="Century Gothic"/>
                <a:ea typeface="Century Gothic"/>
                <a:cs typeface="Century Gothic"/>
                <a:sym typeface="Century Gothic"/>
              </a:defRPr>
            </a:lvl3pPr>
            <a:lvl4pPr marL="1828800" marR="0" lvl="3" indent="-317500" algn="l" rtl="0">
              <a:lnSpc>
                <a:spcPct val="100000"/>
              </a:lnSpc>
              <a:spcBef>
                <a:spcPts val="400"/>
              </a:spcBef>
              <a:spcAft>
                <a:spcPts val="0"/>
              </a:spcAft>
              <a:buClr>
                <a:srgbClr val="3F3F3F"/>
              </a:buClr>
              <a:buSzPts val="1400"/>
              <a:buFont typeface="Calibri"/>
              <a:buChar char="◦"/>
              <a:defRPr sz="1400" b="0" i="0" u="none" strike="noStrike" cap="none">
                <a:solidFill>
                  <a:srgbClr val="3F3F3F"/>
                </a:solidFill>
                <a:latin typeface="Century Gothic"/>
                <a:ea typeface="Century Gothic"/>
                <a:cs typeface="Century Gothic"/>
                <a:sym typeface="Century Gothic"/>
              </a:defRPr>
            </a:lvl4pPr>
            <a:lvl5pPr marL="2286000" marR="0" lvl="4" indent="-317500" algn="l" rtl="0">
              <a:lnSpc>
                <a:spcPct val="100000"/>
              </a:lnSpc>
              <a:spcBef>
                <a:spcPts val="400"/>
              </a:spcBef>
              <a:spcAft>
                <a:spcPts val="0"/>
              </a:spcAft>
              <a:buClr>
                <a:srgbClr val="3F3F3F"/>
              </a:buClr>
              <a:buSzPts val="1400"/>
              <a:buFont typeface="Calibri"/>
              <a:buChar char="◦"/>
              <a:defRPr sz="1400" b="0" i="0" u="none" strike="noStrike" cap="none">
                <a:solidFill>
                  <a:srgbClr val="3F3F3F"/>
                </a:solidFill>
                <a:latin typeface="Century Gothic"/>
                <a:ea typeface="Century Gothic"/>
                <a:cs typeface="Century Gothic"/>
                <a:sym typeface="Century Gothic"/>
              </a:defRPr>
            </a:lvl5pPr>
            <a:lvl6pPr marL="2743200" marR="0" lvl="5"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entury Gothic"/>
                <a:ea typeface="Century Gothic"/>
                <a:cs typeface="Century Gothic"/>
                <a:sym typeface="Century Gothic"/>
              </a:defRPr>
            </a:lvl6pPr>
            <a:lvl7pPr marL="3200400" marR="0" lvl="6"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entury Gothic"/>
                <a:ea typeface="Century Gothic"/>
                <a:cs typeface="Century Gothic"/>
                <a:sym typeface="Century Gothic"/>
              </a:defRPr>
            </a:lvl7pPr>
            <a:lvl8pPr marL="3657600" marR="0" lvl="7" indent="-317500" algn="l" rtl="0">
              <a:lnSpc>
                <a:spcPct val="90000"/>
              </a:lnSpc>
              <a:spcBef>
                <a:spcPts val="400"/>
              </a:spcBef>
              <a:spcAft>
                <a:spcPts val="0"/>
              </a:spcAft>
              <a:buClr>
                <a:schemeClr val="accent1"/>
              </a:buClr>
              <a:buSzPts val="1400"/>
              <a:buFont typeface="Calibri"/>
              <a:buChar char="◦"/>
              <a:defRPr sz="1400" b="0" i="0" u="none" strike="noStrike" cap="none">
                <a:solidFill>
                  <a:srgbClr val="3F3F3F"/>
                </a:solidFill>
                <a:latin typeface="Century Gothic"/>
                <a:ea typeface="Century Gothic"/>
                <a:cs typeface="Century Gothic"/>
                <a:sym typeface="Century Gothic"/>
              </a:defRPr>
            </a:lvl8pPr>
            <a:lvl9pPr marL="4114800" marR="0" lvl="8" indent="-317500" algn="l" rtl="0">
              <a:lnSpc>
                <a:spcPct val="90000"/>
              </a:lnSpc>
              <a:spcBef>
                <a:spcPts val="400"/>
              </a:spcBef>
              <a:spcAft>
                <a:spcPts val="400"/>
              </a:spcAft>
              <a:buClr>
                <a:schemeClr val="accent1"/>
              </a:buClr>
              <a:buSzPts val="1400"/>
              <a:buFont typeface="Calibri"/>
              <a:buChar char="◦"/>
              <a:defRPr sz="1400" b="0" i="0" u="none" strike="noStrike" cap="none">
                <a:solidFill>
                  <a:srgbClr val="3F3F3F"/>
                </a:solidFill>
                <a:latin typeface="Century Gothic"/>
                <a:ea typeface="Century Gothic"/>
                <a:cs typeface="Century Gothic"/>
                <a:sym typeface="Century Gothic"/>
              </a:defRPr>
            </a:lvl9pPr>
          </a:lstStyle>
          <a:p>
            <a:endParaRPr/>
          </a:p>
        </p:txBody>
      </p:sp>
      <p:sp>
        <p:nvSpPr>
          <p:cNvPr id="13" name="Google Shape;13;p17"/>
          <p:cNvSpPr txBox="1">
            <a:spLocks noGrp="1"/>
          </p:cNvSpPr>
          <p:nvPr>
            <p:ph type="dt" idx="10"/>
          </p:nvPr>
        </p:nvSpPr>
        <p:spPr>
          <a:xfrm>
            <a:off x="8218426" y="6446838"/>
            <a:ext cx="2584850" cy="365125"/>
          </a:xfrm>
          <a:prstGeom prst="rect">
            <a:avLst/>
          </a:prstGeom>
          <a:noFill/>
          <a:ln>
            <a:noFill/>
          </a:ln>
        </p:spPr>
        <p:txBody>
          <a:bodyPr spcFirstLastPara="1" wrap="square" lIns="91425" tIns="45700" rIns="91425" bIns="45700" anchor="ctr" anchorCtr="0">
            <a:noAutofit/>
          </a:bodyPr>
          <a:lstStyle>
            <a:lvl1pPr marR="0" lvl="0" algn="r"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4" name="Google Shape;14;p17"/>
          <p:cNvSpPr txBox="1">
            <a:spLocks noGrp="1"/>
          </p:cNvSpPr>
          <p:nvPr>
            <p:ph type="ftr" idx="11"/>
          </p:nvPr>
        </p:nvSpPr>
        <p:spPr>
          <a:xfrm>
            <a:off x="1097279" y="6446838"/>
            <a:ext cx="6818262"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900" b="0" i="0" u="none" strike="noStrike" cap="none">
                <a:solidFill>
                  <a:srgbClr val="FFFFFF"/>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15" name="Google Shape;15;p17"/>
          <p:cNvSpPr txBox="1">
            <a:spLocks noGrp="1"/>
          </p:cNvSpPr>
          <p:nvPr>
            <p:ph type="sldNum" idx="12"/>
          </p:nvPr>
        </p:nvSpPr>
        <p:spPr>
          <a:xfrm>
            <a:off x="10993582" y="6446838"/>
            <a:ext cx="780010" cy="365125"/>
          </a:xfrm>
          <a:prstGeom prst="rect">
            <a:avLst/>
          </a:prstGeom>
          <a:noFill/>
          <a:ln>
            <a:noFill/>
          </a:ln>
        </p:spPr>
        <p:txBody>
          <a:bodyPr spcFirstLastPara="1" wrap="square" lIns="91425" tIns="45700" rIns="91425" bIns="45700" anchor="ctr" anchorCtr="0">
            <a:noAutofit/>
          </a:bodyPr>
          <a:lstStyle>
            <a:lvl1pPr marL="0" marR="0" lvl="0"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1pPr>
            <a:lvl2pPr marL="0" marR="0" lvl="1"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2pPr>
            <a:lvl3pPr marL="0" marR="0" lvl="2"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3pPr>
            <a:lvl4pPr marL="0" marR="0" lvl="3"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4pPr>
            <a:lvl5pPr marL="0" marR="0" lvl="4"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5pPr>
            <a:lvl6pPr marL="0" marR="0" lvl="5"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6pPr>
            <a:lvl7pPr marL="0" marR="0" lvl="6"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7pPr>
            <a:lvl8pPr marL="0" marR="0" lvl="7"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8pPr>
            <a:lvl9pPr marL="0" marR="0" lvl="8" indent="0" algn="l" rtl="0">
              <a:lnSpc>
                <a:spcPct val="100000"/>
              </a:lnSpc>
              <a:spcBef>
                <a:spcPts val="0"/>
              </a:spcBef>
              <a:spcAft>
                <a:spcPts val="0"/>
              </a:spcAft>
              <a:buClr>
                <a:srgbClr val="000000"/>
              </a:buClr>
              <a:buSzPts val="1050"/>
              <a:buFont typeface="Arial"/>
              <a:buNone/>
              <a:defRPr sz="105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1.jp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10.jpg"/><Relationship Id="rId5" Type="http://schemas.openxmlformats.org/officeDocument/2006/relationships/image" Target="../media/image3.png"/><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7.png"/><Relationship Id="rId5" Type="http://schemas.openxmlformats.org/officeDocument/2006/relationships/image" Target="../media/image3.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9.png"/><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
          <p:cNvSpPr txBox="1">
            <a:spLocks noGrp="1"/>
          </p:cNvSpPr>
          <p:nvPr>
            <p:ph type="ctrTitle"/>
          </p:nvPr>
        </p:nvSpPr>
        <p:spPr>
          <a:xfrm>
            <a:off x="1097280" y="758952"/>
            <a:ext cx="10058400" cy="35661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rgbClr val="262626"/>
              </a:buClr>
              <a:buSzPct val="100000"/>
              <a:buFont typeface="Century Gothic"/>
              <a:buNone/>
            </a:pPr>
            <a:r>
              <a:rPr lang="en-US" sz="6600" b="1"/>
              <a:t>GREATER CLE YOUTH JUSTICE COLLECTIVE: AMPLIFYING YOUTH VOICE</a:t>
            </a:r>
            <a:endParaRPr sz="4400" b="1"/>
          </a:p>
        </p:txBody>
      </p:sp>
      <p:sp>
        <p:nvSpPr>
          <p:cNvPr id="133" name="Google Shape;133;p1"/>
          <p:cNvSpPr txBox="1">
            <a:spLocks noGrp="1"/>
          </p:cNvSpPr>
          <p:nvPr>
            <p:ph type="subTitle" idx="1"/>
          </p:nvPr>
        </p:nvSpPr>
        <p:spPr>
          <a:xfrm>
            <a:off x="1100050" y="4645150"/>
            <a:ext cx="9411000" cy="1143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2400"/>
              <a:buNone/>
            </a:pPr>
            <a:endParaRPr i="1"/>
          </a:p>
          <a:p>
            <a:pPr marL="0" lvl="0" indent="0" algn="l" rtl="0">
              <a:lnSpc>
                <a:spcPct val="100000"/>
              </a:lnSpc>
              <a:spcBef>
                <a:spcPts val="1400"/>
              </a:spcBef>
              <a:spcAft>
                <a:spcPts val="0"/>
              </a:spcAft>
              <a:buSzPts val="2400"/>
              <a:buNone/>
            </a:pPr>
            <a:r>
              <a:rPr lang="en-US"/>
              <a:t>FEBRUARY 25, 2025</a:t>
            </a:r>
            <a:endParaRPr/>
          </a:p>
        </p:txBody>
      </p:sp>
      <p:pic>
        <p:nvPicPr>
          <p:cNvPr id="134" name="Google Shape;134;p1"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135" name="Google Shape;135;p1"/>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136" name="Google Shape;136;p1"/>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137" name="Google Shape;137;p1"/>
          <p:cNvSpPr txBox="1">
            <a:spLocks noGrp="1"/>
          </p:cNvSpPr>
          <p:nvPr>
            <p:ph type="subTitle" idx="1"/>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1400"/>
              </a:spcBef>
              <a:spcAft>
                <a:spcPts val="0"/>
              </a:spcAft>
              <a:buSzPts val="2400"/>
              <a:buNone/>
            </a:pPr>
            <a:r>
              <a:rPr lang="en-US" sz="1200" i="1">
                <a:solidFill>
                  <a:srgbClr val="EDEFF7"/>
                </a:solidFill>
              </a:rPr>
              <a:t>Draft as of March 19, 2025</a:t>
            </a:r>
            <a:endParaRPr sz="1200" i="1">
              <a:solidFill>
                <a:srgbClr val="EDEFF7"/>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g2d8d31a177c_0_2"/>
          <p:cNvSpPr txBox="1">
            <a:spLocks noGrp="1"/>
          </p:cNvSpPr>
          <p:nvPr>
            <p:ph type="body" idx="1"/>
          </p:nvPr>
        </p:nvSpPr>
        <p:spPr>
          <a:xfrm>
            <a:off x="1097275" y="1530575"/>
            <a:ext cx="5432700" cy="4671300"/>
          </a:xfrm>
          <a:prstGeom prst="rect">
            <a:avLst/>
          </a:prstGeom>
          <a:noFill/>
          <a:ln>
            <a:noFill/>
          </a:ln>
        </p:spPr>
        <p:txBody>
          <a:bodyPr spcFirstLastPara="1" wrap="square" lIns="0" tIns="45700" rIns="0" bIns="45700" anchor="t" anchorCtr="0">
            <a:normAutofit lnSpcReduction="10000"/>
          </a:bodyPr>
          <a:lstStyle/>
          <a:p>
            <a:pPr marL="457200" lvl="0" indent="-330200" algn="l" rtl="0">
              <a:lnSpc>
                <a:spcPct val="115000"/>
              </a:lnSpc>
              <a:spcBef>
                <a:spcPts val="400"/>
              </a:spcBef>
              <a:spcAft>
                <a:spcPts val="0"/>
              </a:spcAft>
              <a:buClr>
                <a:srgbClr val="3C3432"/>
              </a:buClr>
              <a:buSzPts val="1600"/>
              <a:buAutoNum type="arabicPeriod"/>
            </a:pPr>
            <a:r>
              <a:rPr lang="en-US" sz="1600">
                <a:solidFill>
                  <a:srgbClr val="3C3432"/>
                </a:solidFill>
              </a:rPr>
              <a:t>How would you describe your community? </a:t>
            </a:r>
            <a:endParaRPr sz="1600">
              <a:solidFill>
                <a:srgbClr val="3C3432"/>
              </a:solidFill>
            </a:endParaRPr>
          </a:p>
          <a:p>
            <a:pPr marL="457200" lvl="0" indent="-330200" algn="l" rtl="0">
              <a:lnSpc>
                <a:spcPct val="115000"/>
              </a:lnSpc>
              <a:spcBef>
                <a:spcPts val="0"/>
              </a:spcBef>
              <a:spcAft>
                <a:spcPts val="0"/>
              </a:spcAft>
              <a:buClr>
                <a:srgbClr val="3C3432"/>
              </a:buClr>
              <a:buSzPts val="1600"/>
              <a:buAutoNum type="arabicPeriod"/>
            </a:pPr>
            <a:r>
              <a:rPr lang="en-US" sz="1600">
                <a:solidFill>
                  <a:srgbClr val="3C3432"/>
                </a:solidFill>
              </a:rPr>
              <a:t>What do you want people to know about you? </a:t>
            </a:r>
            <a:endParaRPr sz="1600">
              <a:solidFill>
                <a:srgbClr val="3C3432"/>
              </a:solidFill>
            </a:endParaRPr>
          </a:p>
          <a:p>
            <a:pPr marL="457200" lvl="0" indent="-330200" algn="l" rtl="0">
              <a:lnSpc>
                <a:spcPct val="115000"/>
              </a:lnSpc>
              <a:spcBef>
                <a:spcPts val="0"/>
              </a:spcBef>
              <a:spcAft>
                <a:spcPts val="0"/>
              </a:spcAft>
              <a:buClr>
                <a:srgbClr val="3C3432"/>
              </a:buClr>
              <a:buSzPts val="1600"/>
              <a:buAutoNum type="arabicPeriod"/>
            </a:pPr>
            <a:r>
              <a:rPr lang="en-US" sz="1600">
                <a:solidFill>
                  <a:srgbClr val="3C3432"/>
                </a:solidFill>
              </a:rPr>
              <a:t>If you could make one change in your community what would it be? </a:t>
            </a:r>
            <a:endParaRPr sz="1600">
              <a:solidFill>
                <a:srgbClr val="3C3432"/>
              </a:solidFill>
            </a:endParaRPr>
          </a:p>
          <a:p>
            <a:pPr marL="457200" lvl="0" indent="-330200" algn="l" rtl="0">
              <a:lnSpc>
                <a:spcPct val="115000"/>
              </a:lnSpc>
              <a:spcBef>
                <a:spcPts val="0"/>
              </a:spcBef>
              <a:spcAft>
                <a:spcPts val="0"/>
              </a:spcAft>
              <a:buClr>
                <a:srgbClr val="3C3432"/>
              </a:buClr>
              <a:buSzPts val="1600"/>
              <a:buAutoNum type="arabicPeriod"/>
            </a:pPr>
            <a:r>
              <a:rPr lang="en-US" sz="1600">
                <a:solidFill>
                  <a:srgbClr val="3C3432"/>
                </a:solidFill>
              </a:rPr>
              <a:t>What do you think adults don't understand about kids your age? </a:t>
            </a:r>
            <a:endParaRPr sz="1600">
              <a:solidFill>
                <a:srgbClr val="3C3432"/>
              </a:solidFill>
            </a:endParaRPr>
          </a:p>
          <a:p>
            <a:pPr marL="457200" lvl="0" indent="-330200" algn="l" rtl="0">
              <a:lnSpc>
                <a:spcPct val="115000"/>
              </a:lnSpc>
              <a:spcBef>
                <a:spcPts val="0"/>
              </a:spcBef>
              <a:spcAft>
                <a:spcPts val="0"/>
              </a:spcAft>
              <a:buClr>
                <a:srgbClr val="3C3432"/>
              </a:buClr>
              <a:buSzPts val="1600"/>
              <a:buAutoNum type="arabicPeriod"/>
            </a:pPr>
            <a:r>
              <a:rPr lang="en-US" sz="1600">
                <a:solidFill>
                  <a:srgbClr val="3C3432"/>
                </a:solidFill>
              </a:rPr>
              <a:t>Do you feel safe in your community? </a:t>
            </a:r>
            <a:endParaRPr sz="1600">
              <a:solidFill>
                <a:srgbClr val="3C3432"/>
              </a:solidFill>
            </a:endParaRPr>
          </a:p>
          <a:p>
            <a:pPr marL="457200" lvl="0" indent="-330200" algn="l" rtl="0">
              <a:lnSpc>
                <a:spcPct val="115000"/>
              </a:lnSpc>
              <a:spcBef>
                <a:spcPts val="0"/>
              </a:spcBef>
              <a:spcAft>
                <a:spcPts val="0"/>
              </a:spcAft>
              <a:buClr>
                <a:srgbClr val="3C3432"/>
              </a:buClr>
              <a:buSzPts val="1600"/>
              <a:buAutoNum type="arabicPeriod"/>
            </a:pPr>
            <a:r>
              <a:rPr lang="en-US" sz="1600">
                <a:solidFill>
                  <a:srgbClr val="3C3432"/>
                </a:solidFill>
              </a:rPr>
              <a:t>What does “safety” mean to you? </a:t>
            </a:r>
            <a:endParaRPr sz="1600">
              <a:solidFill>
                <a:srgbClr val="3C3432"/>
              </a:solidFill>
            </a:endParaRPr>
          </a:p>
          <a:p>
            <a:pPr marL="457200" lvl="0" indent="-330200" algn="l" rtl="0">
              <a:lnSpc>
                <a:spcPct val="115000"/>
              </a:lnSpc>
              <a:spcBef>
                <a:spcPts val="0"/>
              </a:spcBef>
              <a:spcAft>
                <a:spcPts val="0"/>
              </a:spcAft>
              <a:buClr>
                <a:srgbClr val="3C3432"/>
              </a:buClr>
              <a:buSzPts val="1600"/>
              <a:buAutoNum type="arabicPeriod"/>
            </a:pPr>
            <a:r>
              <a:rPr lang="en-US" sz="1600">
                <a:solidFill>
                  <a:srgbClr val="3C3432"/>
                </a:solidFill>
              </a:rPr>
              <a:t>What makes you feel safe ? </a:t>
            </a:r>
            <a:endParaRPr sz="1600">
              <a:solidFill>
                <a:srgbClr val="3C3432"/>
              </a:solidFill>
            </a:endParaRPr>
          </a:p>
          <a:p>
            <a:pPr marL="457200" lvl="0" indent="-330200" algn="l" rtl="0">
              <a:lnSpc>
                <a:spcPct val="115000"/>
              </a:lnSpc>
              <a:spcBef>
                <a:spcPts val="0"/>
              </a:spcBef>
              <a:spcAft>
                <a:spcPts val="0"/>
              </a:spcAft>
              <a:buClr>
                <a:srgbClr val="3C3432"/>
              </a:buClr>
              <a:buSzPts val="1600"/>
              <a:buAutoNum type="arabicPeriod"/>
            </a:pPr>
            <a:r>
              <a:rPr lang="en-US" sz="1600">
                <a:solidFill>
                  <a:srgbClr val="3C3432"/>
                </a:solidFill>
              </a:rPr>
              <a:t>What have you seen/heard about crime? </a:t>
            </a:r>
            <a:endParaRPr sz="1600">
              <a:solidFill>
                <a:srgbClr val="3C3432"/>
              </a:solidFill>
            </a:endParaRPr>
          </a:p>
          <a:p>
            <a:pPr marL="914400" lvl="1" indent="-317500" algn="l" rtl="0">
              <a:lnSpc>
                <a:spcPct val="115000"/>
              </a:lnSpc>
              <a:spcBef>
                <a:spcPts val="0"/>
              </a:spcBef>
              <a:spcAft>
                <a:spcPts val="0"/>
              </a:spcAft>
              <a:buClr>
                <a:srgbClr val="3C3432"/>
              </a:buClr>
              <a:buSzPts val="1400"/>
              <a:buAutoNum type="alphaLcPeriod"/>
            </a:pPr>
            <a:r>
              <a:rPr lang="en-US" sz="1400">
                <a:solidFill>
                  <a:srgbClr val="3C3432"/>
                </a:solidFill>
              </a:rPr>
              <a:t>Where have you heard it? </a:t>
            </a:r>
            <a:endParaRPr sz="1400">
              <a:solidFill>
                <a:srgbClr val="3C3432"/>
              </a:solidFill>
            </a:endParaRPr>
          </a:p>
          <a:p>
            <a:pPr marL="914400" lvl="1" indent="-317500" algn="l" rtl="0">
              <a:lnSpc>
                <a:spcPct val="115000"/>
              </a:lnSpc>
              <a:spcBef>
                <a:spcPts val="0"/>
              </a:spcBef>
              <a:spcAft>
                <a:spcPts val="0"/>
              </a:spcAft>
              <a:buClr>
                <a:srgbClr val="3C3432"/>
              </a:buClr>
              <a:buSzPts val="1400"/>
              <a:buAutoNum type="alphaLcPeriod"/>
            </a:pPr>
            <a:r>
              <a:rPr lang="en-US" sz="1400">
                <a:solidFill>
                  <a:srgbClr val="3C3432"/>
                </a:solidFill>
              </a:rPr>
              <a:t>How does this make you feel? </a:t>
            </a:r>
            <a:endParaRPr sz="1400">
              <a:solidFill>
                <a:srgbClr val="3C3432"/>
              </a:solidFill>
            </a:endParaRPr>
          </a:p>
          <a:p>
            <a:pPr marL="457200" lvl="0" indent="-330200" algn="l" rtl="0">
              <a:lnSpc>
                <a:spcPct val="115000"/>
              </a:lnSpc>
              <a:spcBef>
                <a:spcPts val="0"/>
              </a:spcBef>
              <a:spcAft>
                <a:spcPts val="0"/>
              </a:spcAft>
              <a:buClr>
                <a:srgbClr val="3C3432"/>
              </a:buClr>
              <a:buSzPts val="1600"/>
              <a:buAutoNum type="arabicPeriod"/>
            </a:pPr>
            <a:r>
              <a:rPr lang="en-US" sz="1600">
                <a:solidFill>
                  <a:srgbClr val="3C3432"/>
                </a:solidFill>
              </a:rPr>
              <a:t>What are adults/ the media/ politicians getting wrong on safety?</a:t>
            </a:r>
            <a:endParaRPr sz="1600">
              <a:solidFill>
                <a:srgbClr val="3C3432"/>
              </a:solidFill>
            </a:endParaRPr>
          </a:p>
          <a:p>
            <a:pPr marL="457200" lvl="0" indent="-342900" algn="l" rtl="0">
              <a:lnSpc>
                <a:spcPct val="115000"/>
              </a:lnSpc>
              <a:spcBef>
                <a:spcPts val="0"/>
              </a:spcBef>
              <a:spcAft>
                <a:spcPts val="0"/>
              </a:spcAft>
              <a:buClr>
                <a:srgbClr val="3C3432"/>
              </a:buClr>
              <a:buSzPts val="1800"/>
              <a:buAutoNum type="arabicPeriod"/>
            </a:pPr>
            <a:r>
              <a:rPr lang="en-US" sz="1600">
                <a:solidFill>
                  <a:srgbClr val="3C3432"/>
                </a:solidFill>
              </a:rPr>
              <a:t>What should be changed for you and others who have experience with the juvenile justice system to have the best chance for success and personal safety? </a:t>
            </a:r>
            <a:endParaRPr sz="1800">
              <a:solidFill>
                <a:srgbClr val="3C3432"/>
              </a:solidFill>
            </a:endParaRPr>
          </a:p>
        </p:txBody>
      </p:sp>
      <p:sp>
        <p:nvSpPr>
          <p:cNvPr id="240" name="Google Shape;240;g2d8d31a177c_0_2"/>
          <p:cNvSpPr txBox="1">
            <a:spLocks noGrp="1"/>
          </p:cNvSpPr>
          <p:nvPr>
            <p:ph type="title"/>
          </p:nvPr>
        </p:nvSpPr>
        <p:spPr>
          <a:xfrm>
            <a:off x="1097280" y="942871"/>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METHODOLOGY, </a:t>
            </a:r>
            <a:r>
              <a:rPr lang="en-US" sz="2000" b="1" i="1">
                <a:solidFill>
                  <a:srgbClr val="055B57"/>
                </a:solidFill>
              </a:rPr>
              <a:t>Focus Group Discussion Prompts</a:t>
            </a:r>
            <a:endParaRPr i="1"/>
          </a:p>
        </p:txBody>
      </p:sp>
      <p:pic>
        <p:nvPicPr>
          <p:cNvPr id="241" name="Google Shape;241;g2d8d31a177c_0_2"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242" name="Google Shape;242;g2d8d31a177c_0_2"/>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243" name="Google Shape;243;g2d8d31a177c_0_2"/>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244" name="Google Shape;244;g2d8d31a177c_0_2"/>
          <p:cNvSpPr txBox="1"/>
          <p:nvPr/>
        </p:nvSpPr>
        <p:spPr>
          <a:xfrm>
            <a:off x="6534500" y="1259675"/>
            <a:ext cx="5062800" cy="3510900"/>
          </a:xfrm>
          <a:prstGeom prst="rect">
            <a:avLst/>
          </a:prstGeom>
          <a:noFill/>
          <a:ln>
            <a:noFill/>
          </a:ln>
        </p:spPr>
        <p:txBody>
          <a:bodyPr spcFirstLastPara="1" wrap="square" lIns="91425" tIns="91425" rIns="91425" bIns="91425" anchor="t" anchorCtr="0">
            <a:spAutoFit/>
          </a:bodyPr>
          <a:lstStyle/>
          <a:p>
            <a:pPr marL="114300" marR="0" lvl="0" indent="0" algn="l" rtl="0">
              <a:lnSpc>
                <a:spcPct val="115000"/>
              </a:lnSpc>
              <a:spcBef>
                <a:spcPts val="0"/>
              </a:spcBef>
              <a:spcAft>
                <a:spcPts val="0"/>
              </a:spcAft>
              <a:buClr>
                <a:srgbClr val="000000"/>
              </a:buClr>
              <a:buSzPts val="1400"/>
              <a:buFont typeface="Arial"/>
              <a:buNone/>
            </a:pPr>
            <a:endParaRPr sz="1400" b="0" i="0" u="none" strike="noStrike" cap="none">
              <a:solidFill>
                <a:srgbClr val="3C3432"/>
              </a:solidFill>
              <a:latin typeface="Century Gothic"/>
              <a:ea typeface="Century Gothic"/>
              <a:cs typeface="Century Gothic"/>
              <a:sym typeface="Century Gothic"/>
            </a:endParaRPr>
          </a:p>
          <a:p>
            <a:pPr marL="4572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11. 	  Describe what a healthy, fun, safe </a:t>
            </a:r>
            <a:endParaRPr sz="1600" b="0" i="0" u="none" strike="noStrike" cap="none">
              <a:solidFill>
                <a:srgbClr val="3C3432"/>
              </a:solidFill>
              <a:latin typeface="Century Gothic"/>
              <a:ea typeface="Century Gothic"/>
              <a:cs typeface="Century Gothic"/>
              <a:sym typeface="Century Gothic"/>
            </a:endParaRPr>
          </a:p>
          <a:p>
            <a:pPr marL="9144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Cleveland looks like to you. </a:t>
            </a:r>
            <a:endParaRPr sz="1600" b="0" i="0" u="none" strike="noStrike" cap="none">
              <a:solidFill>
                <a:srgbClr val="3C3432"/>
              </a:solidFill>
              <a:latin typeface="Century Gothic"/>
              <a:ea typeface="Century Gothic"/>
              <a:cs typeface="Century Gothic"/>
              <a:sym typeface="Century Gothic"/>
            </a:endParaRPr>
          </a:p>
          <a:p>
            <a:pPr marL="4572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12. 	  What do you think is needed to help you   </a:t>
            </a:r>
            <a:endParaRPr sz="1600" b="0" i="0" u="none" strike="noStrike" cap="none">
              <a:solidFill>
                <a:srgbClr val="3C3432"/>
              </a:solidFill>
              <a:latin typeface="Century Gothic"/>
              <a:ea typeface="Century Gothic"/>
              <a:cs typeface="Century Gothic"/>
              <a:sym typeface="Century Gothic"/>
            </a:endParaRPr>
          </a:p>
          <a:p>
            <a:pPr marL="4572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 	  feel good in your community?  </a:t>
            </a:r>
            <a:endParaRPr sz="1600" b="0" i="0" u="none" strike="noStrike" cap="none">
              <a:solidFill>
                <a:srgbClr val="3C3432"/>
              </a:solidFill>
              <a:latin typeface="Century Gothic"/>
              <a:ea typeface="Century Gothic"/>
              <a:cs typeface="Century Gothic"/>
              <a:sym typeface="Century Gothic"/>
            </a:endParaRPr>
          </a:p>
          <a:p>
            <a:pPr marL="4572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13.   How could the community – meaning the </a:t>
            </a:r>
            <a:endParaRPr sz="1600" b="0" i="0" u="none" strike="noStrike" cap="none">
              <a:solidFill>
                <a:srgbClr val="3C3432"/>
              </a:solidFill>
              <a:latin typeface="Century Gothic"/>
              <a:ea typeface="Century Gothic"/>
              <a:cs typeface="Century Gothic"/>
              <a:sym typeface="Century Gothic"/>
            </a:endParaRPr>
          </a:p>
          <a:p>
            <a:pPr marL="9144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city and caring adults - better support you? </a:t>
            </a:r>
            <a:endParaRPr sz="1600" b="0" i="0" u="none" strike="noStrike" cap="none">
              <a:solidFill>
                <a:srgbClr val="3C3432"/>
              </a:solidFill>
              <a:latin typeface="Century Gothic"/>
              <a:ea typeface="Century Gothic"/>
              <a:cs typeface="Century Gothic"/>
              <a:sym typeface="Century Gothic"/>
            </a:endParaRPr>
          </a:p>
          <a:p>
            <a:pPr marL="4572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14.   </a:t>
            </a:r>
            <a:r>
              <a:rPr lang="en-US" sz="1600" b="0" i="0" u="none" strike="noStrike" cap="none">
                <a:solidFill>
                  <a:srgbClr val="3C3532"/>
                </a:solidFill>
                <a:latin typeface="Century Gothic"/>
                <a:ea typeface="Century Gothic"/>
                <a:cs typeface="Century Gothic"/>
                <a:sym typeface="Century Gothic"/>
              </a:rPr>
              <a:t>What resources do you wish your  </a:t>
            </a:r>
            <a:endParaRPr sz="1600" b="0" i="0" u="none" strike="noStrike" cap="none">
              <a:solidFill>
                <a:srgbClr val="3C3532"/>
              </a:solidFill>
              <a:latin typeface="Century Gothic"/>
              <a:ea typeface="Century Gothic"/>
              <a:cs typeface="Century Gothic"/>
              <a:sym typeface="Century Gothic"/>
            </a:endParaRPr>
          </a:p>
          <a:p>
            <a:pPr marL="4572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532"/>
                </a:solidFill>
                <a:latin typeface="Century Gothic"/>
                <a:ea typeface="Century Gothic"/>
                <a:cs typeface="Century Gothic"/>
                <a:sym typeface="Century Gothic"/>
              </a:rPr>
              <a:t>        community offered?</a:t>
            </a:r>
            <a:endParaRPr sz="1600" b="0" i="0" u="none" strike="noStrike" cap="none">
              <a:solidFill>
                <a:srgbClr val="3C3532"/>
              </a:solidFill>
              <a:latin typeface="Century Gothic"/>
              <a:ea typeface="Century Gothic"/>
              <a:cs typeface="Century Gothic"/>
              <a:sym typeface="Century Gothic"/>
            </a:endParaRPr>
          </a:p>
          <a:p>
            <a:pPr marL="457200" marR="0" lvl="0" indent="-342900" algn="l" rtl="0">
              <a:lnSpc>
                <a:spcPct val="115000"/>
              </a:lnSpc>
              <a:spcBef>
                <a:spcPts val="0"/>
              </a:spcBef>
              <a:spcAft>
                <a:spcPts val="0"/>
              </a:spcAft>
              <a:buClr>
                <a:srgbClr val="000000"/>
              </a:buClr>
              <a:buSzPts val="1600"/>
              <a:buFont typeface="Arial"/>
              <a:buNone/>
            </a:pPr>
            <a:r>
              <a:rPr lang="en-US" sz="1600" b="0" i="0" u="none" strike="noStrike" cap="none">
                <a:solidFill>
                  <a:srgbClr val="3C3532"/>
                </a:solidFill>
                <a:latin typeface="Century Gothic"/>
                <a:ea typeface="Century Gothic"/>
                <a:cs typeface="Century Gothic"/>
                <a:sym typeface="Century Gothic"/>
              </a:rPr>
              <a:t>15.   </a:t>
            </a:r>
            <a:r>
              <a:rPr lang="en-US" sz="1600" b="0" i="0" u="none" strike="noStrike" cap="none">
                <a:solidFill>
                  <a:srgbClr val="3C3432"/>
                </a:solidFill>
                <a:latin typeface="Century Gothic"/>
                <a:ea typeface="Century Gothic"/>
                <a:cs typeface="Century Gothic"/>
                <a:sym typeface="Century Gothic"/>
              </a:rPr>
              <a:t>If you had a magic wand, what needs to   </a:t>
            </a:r>
            <a:endParaRPr sz="1600" b="0" i="0" u="none" strike="noStrike" cap="none">
              <a:solidFill>
                <a:srgbClr val="3C3432"/>
              </a:solidFill>
              <a:latin typeface="Century Gothic"/>
              <a:ea typeface="Century Gothic"/>
              <a:cs typeface="Century Gothic"/>
              <a:sym typeface="Century Gothic"/>
            </a:endParaRPr>
          </a:p>
          <a:p>
            <a:pPr marL="114300" marR="0" lvl="0" indent="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        change soon that would make life better  </a:t>
            </a:r>
            <a:endParaRPr sz="1600" b="0" i="0" u="none" strike="noStrike" cap="none">
              <a:solidFill>
                <a:srgbClr val="3C3432"/>
              </a:solidFill>
              <a:latin typeface="Century Gothic"/>
              <a:ea typeface="Century Gothic"/>
              <a:cs typeface="Century Gothic"/>
              <a:sym typeface="Century Gothic"/>
            </a:endParaRPr>
          </a:p>
          <a:p>
            <a:pPr marL="114300" marR="0" lvl="0" indent="0" algn="l" rtl="0">
              <a:lnSpc>
                <a:spcPct val="115000"/>
              </a:lnSpc>
              <a:spcBef>
                <a:spcPts val="0"/>
              </a:spcBef>
              <a:spcAft>
                <a:spcPts val="0"/>
              </a:spcAft>
              <a:buClr>
                <a:srgbClr val="000000"/>
              </a:buClr>
              <a:buSzPts val="1600"/>
              <a:buFont typeface="Arial"/>
              <a:buNone/>
            </a:pPr>
            <a:r>
              <a:rPr lang="en-US" sz="1600" b="0" i="0" u="none" strike="noStrike" cap="none">
                <a:solidFill>
                  <a:srgbClr val="3C3432"/>
                </a:solidFill>
                <a:latin typeface="Century Gothic"/>
                <a:ea typeface="Century Gothic"/>
                <a:cs typeface="Century Gothic"/>
                <a:sym typeface="Century Gothic"/>
              </a:rPr>
              <a:t>        for youth?</a:t>
            </a:r>
            <a:endParaRPr sz="1600" b="0" i="0" u="none" strike="noStrike" cap="none">
              <a:solidFill>
                <a:srgbClr val="3C3432"/>
              </a:solidFill>
              <a:latin typeface="Century Gothic"/>
              <a:ea typeface="Century Gothic"/>
              <a:cs typeface="Century Gothic"/>
              <a:sym typeface="Century Gothic"/>
            </a:endParaRPr>
          </a:p>
        </p:txBody>
      </p:sp>
      <p:sp>
        <p:nvSpPr>
          <p:cNvPr id="245" name="Google Shape;245;g2d8d31a177c_0_2"/>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0"/>
        <p:cNvGrpSpPr/>
        <p:nvPr/>
      </p:nvGrpSpPr>
      <p:grpSpPr>
        <a:xfrm>
          <a:off x="0" y="0"/>
          <a:ext cx="0" cy="0"/>
          <a:chOff x="0" y="0"/>
          <a:chExt cx="0" cy="0"/>
        </a:xfrm>
      </p:grpSpPr>
      <p:sp>
        <p:nvSpPr>
          <p:cNvPr id="251" name="Google Shape;251;p7"/>
          <p:cNvSpPr/>
          <p:nvPr/>
        </p:nvSpPr>
        <p:spPr>
          <a:xfrm>
            <a:off x="8269950" y="1134600"/>
            <a:ext cx="3126300" cy="2344800"/>
          </a:xfrm>
          <a:prstGeom prst="wedgeRectCallout">
            <a:avLst>
              <a:gd name="adj1" fmla="val -20833"/>
              <a:gd name="adj2" fmla="val 62500"/>
            </a:avLst>
          </a:prstGeom>
          <a:solidFill>
            <a:srgbClr val="1F212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52" name="Google Shape;252;p7"/>
          <p:cNvSpPr/>
          <p:nvPr/>
        </p:nvSpPr>
        <p:spPr>
          <a:xfrm>
            <a:off x="4180450" y="3880625"/>
            <a:ext cx="5547000" cy="1312200"/>
          </a:xfrm>
          <a:prstGeom prst="wedgeRect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53" name="Google Shape;253;p7"/>
          <p:cNvSpPr/>
          <p:nvPr/>
        </p:nvSpPr>
        <p:spPr>
          <a:xfrm>
            <a:off x="925025" y="1530450"/>
            <a:ext cx="7179600" cy="2137800"/>
          </a:xfrm>
          <a:prstGeom prst="wedgeRoundRectCallout">
            <a:avLst>
              <a:gd name="adj1" fmla="val -20833"/>
              <a:gd name="adj2" fmla="val 62500"/>
              <a:gd name="adj3" fmla="val 0"/>
            </a:avLst>
          </a:prstGeom>
          <a:solidFill>
            <a:srgbClr val="055B57"/>
          </a:solidFill>
          <a:ln w="9525" cap="flat" cmpd="sng">
            <a:solidFill>
              <a:srgbClr val="0D4A4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54" name="Google Shape;254;p7"/>
          <p:cNvSpPr txBox="1">
            <a:spLocks noGrp="1"/>
          </p:cNvSpPr>
          <p:nvPr>
            <p:ph type="body" idx="1"/>
          </p:nvPr>
        </p:nvSpPr>
        <p:spPr>
          <a:xfrm>
            <a:off x="924775" y="1682050"/>
            <a:ext cx="7179600" cy="1986300"/>
          </a:xfrm>
          <a:prstGeom prst="rect">
            <a:avLst/>
          </a:prstGeom>
          <a:noFill/>
          <a:ln>
            <a:noFill/>
          </a:ln>
        </p:spPr>
        <p:txBody>
          <a:bodyPr spcFirstLastPara="1" wrap="square" lIns="0" tIns="45700" rIns="0" bIns="45700" anchor="t" anchorCtr="0">
            <a:normAutofit/>
          </a:bodyPr>
          <a:lstStyle/>
          <a:p>
            <a:pPr marL="0" lvl="0" indent="0" algn="ctr" rtl="0">
              <a:lnSpc>
                <a:spcPct val="100000"/>
              </a:lnSpc>
              <a:spcBef>
                <a:spcPts val="0"/>
              </a:spcBef>
              <a:spcAft>
                <a:spcPts val="0"/>
              </a:spcAft>
              <a:buSzPts val="2000"/>
              <a:buNone/>
            </a:pPr>
            <a:r>
              <a:rPr lang="en-US" b="1" i="1" u="none" strike="noStrike">
                <a:solidFill>
                  <a:srgbClr val="FFFFFF"/>
                </a:solidFill>
              </a:rPr>
              <a:t>Honestly, nothing makes me feel safer. I can feel safer with my family but it ain't going to make me feel safer other than getting a gun. I can't really do that. I just got to do what I got to do. Stay in the house. Try to stay sober.</a:t>
            </a:r>
            <a:r>
              <a:rPr lang="en-US" b="1" i="0" u="none" strike="noStrike">
                <a:solidFill>
                  <a:srgbClr val="FFFFFF"/>
                </a:solidFill>
              </a:rPr>
              <a:t> </a:t>
            </a:r>
            <a:r>
              <a:rPr lang="en-US" b="1">
                <a:solidFill>
                  <a:srgbClr val="FFFFFF"/>
                </a:solidFill>
              </a:rPr>
              <a:t>“</a:t>
            </a:r>
            <a:r>
              <a:rPr lang="en-US" b="1" i="1">
                <a:solidFill>
                  <a:srgbClr val="FFFFFF"/>
                </a:solidFill>
              </a:rPr>
              <a:t>Jordan”</a:t>
            </a:r>
            <a:r>
              <a:rPr lang="en-US" b="1" i="1" u="none" strike="noStrike">
                <a:solidFill>
                  <a:srgbClr val="FFFFFF"/>
                </a:solidFill>
              </a:rPr>
              <a:t> </a:t>
            </a:r>
            <a:r>
              <a:rPr lang="en-US" b="1" i="1">
                <a:solidFill>
                  <a:srgbClr val="FFFFFF"/>
                </a:solidFill>
              </a:rPr>
              <a:t>(M, 14-18 yrs</a:t>
            </a:r>
            <a:r>
              <a:rPr lang="en-US" b="1" i="1" u="none" strike="noStrike">
                <a:solidFill>
                  <a:srgbClr val="FFFFFF"/>
                </a:solidFill>
              </a:rPr>
              <a:t>)</a:t>
            </a:r>
            <a:endParaRPr b="1" i="1">
              <a:solidFill>
                <a:srgbClr val="FFFFFF"/>
              </a:solidFill>
            </a:endParaRPr>
          </a:p>
        </p:txBody>
      </p:sp>
      <p:sp>
        <p:nvSpPr>
          <p:cNvPr id="255" name="Google Shape;255;p7"/>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a:t>
            </a:r>
            <a:r>
              <a:rPr lang="en-US" b="1">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4"/>
                  </a:ext>
                </a:extLst>
              </a:rPr>
              <a:t>SAFETY</a:t>
            </a:r>
            <a:r>
              <a:rPr lang="en-US" b="1"/>
              <a:t> IS COMPLEX</a:t>
            </a:r>
            <a:endParaRPr/>
          </a:p>
        </p:txBody>
      </p:sp>
      <p:pic>
        <p:nvPicPr>
          <p:cNvPr id="256" name="Google Shape;256;p7"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257" name="Google Shape;257;p7"/>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258" name="Google Shape;258;p7"/>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259" name="Google Shape;259;p7"/>
          <p:cNvSpPr txBox="1"/>
          <p:nvPr/>
        </p:nvSpPr>
        <p:spPr>
          <a:xfrm>
            <a:off x="4210600" y="3864425"/>
            <a:ext cx="5486700" cy="13446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2000" b="1" i="1" u="none" strike="noStrike" cap="none">
                <a:solidFill>
                  <a:srgbClr val="3F3F3F"/>
                </a:solidFill>
                <a:latin typeface="Century Gothic"/>
                <a:ea typeface="Century Gothic"/>
                <a:cs typeface="Century Gothic"/>
                <a:sym typeface="Century Gothic"/>
              </a:rPr>
              <a:t>I feel safest when I’m at home, but even there, it’s not guaranteed.</a:t>
            </a:r>
            <a:r>
              <a:rPr lang="en-US" sz="2000" b="1" i="0" u="none" strike="noStrike" cap="none">
                <a:solidFill>
                  <a:srgbClr val="3F3F3F"/>
                </a:solidFill>
                <a:latin typeface="Century Gothic"/>
                <a:ea typeface="Century Gothic"/>
                <a:cs typeface="Century Gothic"/>
                <a:sym typeface="Century Gothic"/>
              </a:rPr>
              <a:t> – “</a:t>
            </a:r>
            <a:r>
              <a:rPr lang="en-US" sz="2000" b="1" i="1" u="none" strike="noStrike" cap="none">
                <a:solidFill>
                  <a:srgbClr val="3F3F3F"/>
                </a:solidFill>
                <a:latin typeface="Century Gothic"/>
                <a:ea typeface="Century Gothic"/>
                <a:cs typeface="Century Gothic"/>
                <a:sym typeface="Century Gothic"/>
              </a:rPr>
              <a:t>Tyler” (M, 18-25 yrs)</a:t>
            </a:r>
            <a:endParaRPr sz="2000" b="1" i="1" u="none" strike="noStrike" cap="none">
              <a:solidFill>
                <a:srgbClr val="3F3F3F"/>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3F3F3F"/>
              </a:solidFill>
              <a:latin typeface="Century Gothic"/>
              <a:ea typeface="Century Gothic"/>
              <a:cs typeface="Century Gothic"/>
              <a:sym typeface="Century Gothic"/>
            </a:endParaRPr>
          </a:p>
        </p:txBody>
      </p:sp>
      <p:sp>
        <p:nvSpPr>
          <p:cNvPr id="260" name="Google Shape;260;p7"/>
          <p:cNvSpPr txBox="1"/>
          <p:nvPr/>
        </p:nvSpPr>
        <p:spPr>
          <a:xfrm>
            <a:off x="8189750" y="1084175"/>
            <a:ext cx="3181800" cy="2271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2000" b="1" i="1" u="none" strike="noStrike" cap="none">
                <a:solidFill>
                  <a:schemeClr val="lt2"/>
                </a:solidFill>
                <a:latin typeface="Century Gothic"/>
                <a:ea typeface="Century Gothic"/>
                <a:cs typeface="Century Gothic"/>
                <a:sym typeface="Century Gothic"/>
              </a:rPr>
              <a:t>Safety means having people you can trust to protect you, but we don’t have</a:t>
            </a:r>
            <a:endParaRPr sz="2000" b="1" i="1" u="none" strike="noStrike" cap="none">
              <a:solidFill>
                <a:schemeClr val="lt2"/>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chemeClr val="dk1"/>
              </a:buClr>
              <a:buSzPts val="1100"/>
              <a:buFont typeface="Arial"/>
              <a:buNone/>
            </a:pPr>
            <a:r>
              <a:rPr lang="en-US" sz="2000" b="1" i="1" u="none" strike="noStrike" cap="none">
                <a:solidFill>
                  <a:schemeClr val="lt2"/>
                </a:solidFill>
                <a:latin typeface="Century Gothic"/>
                <a:ea typeface="Century Gothic"/>
                <a:cs typeface="Century Gothic"/>
                <a:sym typeface="Century Gothic"/>
              </a:rPr>
              <a:t>that here. </a:t>
            </a:r>
            <a:r>
              <a:rPr lang="en-US" sz="2000" b="1" i="0" u="none" strike="noStrike" cap="none">
                <a:solidFill>
                  <a:schemeClr val="lt2"/>
                </a:solidFill>
                <a:latin typeface="Century Gothic"/>
                <a:ea typeface="Century Gothic"/>
                <a:cs typeface="Century Gothic"/>
                <a:sym typeface="Century Gothic"/>
              </a:rPr>
              <a:t>– “</a:t>
            </a:r>
            <a:r>
              <a:rPr lang="en-US" sz="2000" b="1" i="1" u="none" strike="noStrike" cap="none">
                <a:solidFill>
                  <a:schemeClr val="lt2"/>
                </a:solidFill>
                <a:latin typeface="Century Gothic"/>
                <a:ea typeface="Century Gothic"/>
                <a:cs typeface="Century Gothic"/>
                <a:sym typeface="Century Gothic"/>
              </a:rPr>
              <a:t>Laura” (F, 14-18 yrs).</a:t>
            </a:r>
            <a:endParaRPr sz="2000" b="1" i="1" u="none" strike="noStrike" cap="none">
              <a:solidFill>
                <a:schemeClr val="lt2"/>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2000"/>
              <a:buFont typeface="Arial"/>
              <a:buNone/>
            </a:pPr>
            <a:endParaRPr sz="2000" b="1" i="0" u="none" strike="noStrike" cap="none">
              <a:solidFill>
                <a:schemeClr val="lt2"/>
              </a:solidFill>
              <a:latin typeface="Century Gothic"/>
              <a:ea typeface="Century Gothic"/>
              <a:cs typeface="Century Gothic"/>
              <a:sym typeface="Century Gothic"/>
            </a:endParaRPr>
          </a:p>
        </p:txBody>
      </p:sp>
      <p:sp>
        <p:nvSpPr>
          <p:cNvPr id="261" name="Google Shape;261;p7"/>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8"/>
          <p:cNvSpPr/>
          <p:nvPr/>
        </p:nvSpPr>
        <p:spPr>
          <a:xfrm>
            <a:off x="1368000" y="4482000"/>
            <a:ext cx="4697400" cy="1422000"/>
          </a:xfrm>
          <a:prstGeom prst="wedgeRoundRectCallout">
            <a:avLst>
              <a:gd name="adj1" fmla="val -20833"/>
              <a:gd name="adj2" fmla="val 62500"/>
              <a:gd name="adj3" fmla="val 0"/>
            </a:avLst>
          </a:prstGeom>
          <a:solidFill>
            <a:srgbClr val="055B5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68" name="Google Shape;268;p8"/>
          <p:cNvSpPr/>
          <p:nvPr/>
        </p:nvSpPr>
        <p:spPr>
          <a:xfrm>
            <a:off x="6773450" y="3209800"/>
            <a:ext cx="4478100" cy="1737900"/>
          </a:xfrm>
          <a:prstGeom prst="wedgeRectCallout">
            <a:avLst>
              <a:gd name="adj1" fmla="val -20833"/>
              <a:gd name="adj2" fmla="val 6250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69" name="Google Shape;269;p8"/>
          <p:cNvSpPr/>
          <p:nvPr/>
        </p:nvSpPr>
        <p:spPr>
          <a:xfrm>
            <a:off x="671175" y="1628375"/>
            <a:ext cx="6013500" cy="2317200"/>
          </a:xfrm>
          <a:prstGeom prst="wedgeEllipseCallout">
            <a:avLst>
              <a:gd name="adj1" fmla="val -20833"/>
              <a:gd name="adj2" fmla="val 62500"/>
            </a:avLst>
          </a:prstGeom>
          <a:solidFill>
            <a:srgbClr val="17475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70" name="Google Shape;270;p8"/>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GUNS HAVE A DUAL ROLE</a:t>
            </a:r>
            <a:endParaRPr/>
          </a:p>
        </p:txBody>
      </p:sp>
      <p:sp>
        <p:nvSpPr>
          <p:cNvPr id="271" name="Google Shape;271;p8"/>
          <p:cNvSpPr txBox="1">
            <a:spLocks noGrp="1"/>
          </p:cNvSpPr>
          <p:nvPr>
            <p:ph type="body" idx="1"/>
          </p:nvPr>
        </p:nvSpPr>
        <p:spPr>
          <a:xfrm>
            <a:off x="909825" y="2064213"/>
            <a:ext cx="5383800" cy="1884000"/>
          </a:xfrm>
          <a:prstGeom prst="rect">
            <a:avLst/>
          </a:prstGeom>
          <a:noFill/>
          <a:ln>
            <a:noFill/>
          </a:ln>
        </p:spPr>
        <p:txBody>
          <a:bodyPr spcFirstLastPara="1" wrap="square" lIns="0" tIns="45700" rIns="0" bIns="45700" anchor="t" anchorCtr="0">
            <a:normAutofit/>
          </a:bodyPr>
          <a:lstStyle/>
          <a:p>
            <a:pPr marL="91440" lvl="0" indent="-146050" algn="ctr" rtl="0">
              <a:lnSpc>
                <a:spcPct val="100000"/>
              </a:lnSpc>
              <a:spcBef>
                <a:spcPts val="0"/>
              </a:spcBef>
              <a:spcAft>
                <a:spcPts val="0"/>
              </a:spcAft>
              <a:buClr>
                <a:schemeClr val="lt2"/>
              </a:buClr>
              <a:buSzPts val="2300"/>
              <a:buChar char=" "/>
            </a:pPr>
            <a:r>
              <a:rPr lang="en-US" sz="2300" b="1" i="1" u="none" strike="noStrike">
                <a:solidFill>
                  <a:schemeClr val="lt2"/>
                </a:solidFill>
              </a:rPr>
              <a:t>It feels like you have to choose between being a target or having protection.</a:t>
            </a:r>
            <a:r>
              <a:rPr lang="en-US" sz="2300" b="1" i="0" u="none" strike="noStrike">
                <a:solidFill>
                  <a:schemeClr val="lt2"/>
                </a:solidFill>
              </a:rPr>
              <a:t> – </a:t>
            </a:r>
            <a:r>
              <a:rPr lang="en-US" sz="2300" b="1">
                <a:solidFill>
                  <a:schemeClr val="lt2"/>
                </a:solidFill>
              </a:rPr>
              <a:t>“</a:t>
            </a:r>
            <a:r>
              <a:rPr lang="en-US" sz="2300" b="1" i="1">
                <a:solidFill>
                  <a:schemeClr val="lt2"/>
                </a:solidFill>
              </a:rPr>
              <a:t>Fred”</a:t>
            </a:r>
            <a:r>
              <a:rPr lang="en-US" sz="2300" b="1" i="1" u="none" strike="noStrike">
                <a:solidFill>
                  <a:schemeClr val="lt2"/>
                </a:solidFill>
              </a:rPr>
              <a:t> (</a:t>
            </a:r>
            <a:r>
              <a:rPr lang="en-US" sz="2300" b="1" i="1">
                <a:solidFill>
                  <a:schemeClr val="lt2"/>
                </a:solidFill>
              </a:rPr>
              <a:t>M</a:t>
            </a:r>
            <a:r>
              <a:rPr lang="en-US" sz="2300" b="1" i="1" u="none" strike="noStrike">
                <a:solidFill>
                  <a:schemeClr val="lt2"/>
                </a:solidFill>
              </a:rPr>
              <a:t>, 14-18 yrs).</a:t>
            </a:r>
            <a:endParaRPr sz="1900" i="1">
              <a:solidFill>
                <a:schemeClr val="lt2"/>
              </a:solidFill>
            </a:endParaRPr>
          </a:p>
          <a:p>
            <a:pPr marL="91440" lvl="0" indent="-91440" algn="l" rtl="0">
              <a:lnSpc>
                <a:spcPct val="100000"/>
              </a:lnSpc>
              <a:spcBef>
                <a:spcPts val="1400"/>
              </a:spcBef>
              <a:spcAft>
                <a:spcPts val="0"/>
              </a:spcAft>
              <a:buSzPts val="2400"/>
              <a:buChar char=" "/>
            </a:pPr>
            <a:endParaRPr sz="2400" b="1"/>
          </a:p>
        </p:txBody>
      </p:sp>
      <p:pic>
        <p:nvPicPr>
          <p:cNvPr id="272" name="Google Shape;272;p8"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273" name="Google Shape;273;p8"/>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274" name="Google Shape;274;p8"/>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275" name="Google Shape;275;p8"/>
          <p:cNvSpPr txBox="1"/>
          <p:nvPr/>
        </p:nvSpPr>
        <p:spPr>
          <a:xfrm>
            <a:off x="6603963" y="3246100"/>
            <a:ext cx="4697400" cy="1970100"/>
          </a:xfrm>
          <a:prstGeom prst="rect">
            <a:avLst/>
          </a:prstGeom>
          <a:noFill/>
          <a:ln>
            <a:noFill/>
          </a:ln>
        </p:spPr>
        <p:txBody>
          <a:bodyPr spcFirstLastPara="1" wrap="square" lIns="91425" tIns="91425" rIns="91425" bIns="91425" anchor="t" anchorCtr="0">
            <a:spAutoFit/>
          </a:bodyPr>
          <a:lstStyle/>
          <a:p>
            <a:pPr marL="91440" marR="0" lvl="0" indent="-91440" algn="ctr" rtl="0">
              <a:lnSpc>
                <a:spcPct val="100000"/>
              </a:lnSpc>
              <a:spcBef>
                <a:spcPts val="1400"/>
              </a:spcBef>
              <a:spcAft>
                <a:spcPts val="0"/>
              </a:spcAft>
              <a:buClr>
                <a:schemeClr val="lt1"/>
              </a:buClr>
              <a:buSzPts val="2400"/>
              <a:buFont typeface="Calibri"/>
              <a:buChar char=" "/>
            </a:pPr>
            <a:r>
              <a:rPr lang="en-US" sz="2400" b="1" i="1" u="none" strike="noStrike" cap="none">
                <a:solidFill>
                  <a:schemeClr val="dk1"/>
                </a:solidFill>
                <a:latin typeface="Century Gothic"/>
                <a:ea typeface="Century Gothic"/>
                <a:cs typeface="Century Gothic"/>
                <a:sym typeface="Century Gothic"/>
              </a:rPr>
              <a:t>Guns are everywhere. It’s like you can't avoid them even if you try.</a:t>
            </a:r>
            <a:r>
              <a:rPr lang="en-US" sz="2400" b="1" i="0" u="none" strike="noStrike" cap="none">
                <a:solidFill>
                  <a:schemeClr val="dk1"/>
                </a:solidFill>
                <a:latin typeface="Century Gothic"/>
                <a:ea typeface="Century Gothic"/>
                <a:cs typeface="Century Gothic"/>
                <a:sym typeface="Century Gothic"/>
              </a:rPr>
              <a:t> – “</a:t>
            </a:r>
            <a:r>
              <a:rPr lang="en-US" sz="2400" b="1" i="1" u="none" strike="noStrike" cap="none">
                <a:solidFill>
                  <a:schemeClr val="dk1"/>
                </a:solidFill>
                <a:latin typeface="Century Gothic"/>
                <a:ea typeface="Century Gothic"/>
                <a:cs typeface="Century Gothic"/>
                <a:sym typeface="Century Gothic"/>
              </a:rPr>
              <a:t>Kari” (F, 14-18 yrs</a:t>
            </a:r>
            <a:r>
              <a:rPr lang="en-US" sz="2400" b="1" i="1">
                <a:solidFill>
                  <a:schemeClr val="dk1"/>
                </a:solidFill>
                <a:latin typeface="Century Gothic"/>
                <a:ea typeface="Century Gothic"/>
                <a:cs typeface="Century Gothic"/>
                <a:sym typeface="Century Gothic"/>
              </a:rPr>
              <a:t>)</a:t>
            </a:r>
            <a:r>
              <a:rPr lang="en-US" sz="2400" b="1" i="1" u="none" strike="noStrike" cap="none">
                <a:solidFill>
                  <a:schemeClr val="dk1"/>
                </a:solidFill>
                <a:latin typeface="Century Gothic"/>
                <a:ea typeface="Century Gothic"/>
                <a:cs typeface="Century Gothic"/>
                <a:sym typeface="Century Gothic"/>
              </a:rPr>
              <a:t>.</a:t>
            </a:r>
            <a:endParaRPr sz="2400" b="1" i="1" u="none" strike="noStrike" cap="none">
              <a:solidFill>
                <a:schemeClr val="dk1"/>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3F3F3F"/>
              </a:solidFill>
              <a:latin typeface="Century Gothic"/>
              <a:ea typeface="Century Gothic"/>
              <a:cs typeface="Century Gothic"/>
              <a:sym typeface="Century Gothic"/>
            </a:endParaRPr>
          </a:p>
        </p:txBody>
      </p:sp>
      <p:sp>
        <p:nvSpPr>
          <p:cNvPr id="276" name="Google Shape;276;p8"/>
          <p:cNvSpPr txBox="1"/>
          <p:nvPr/>
        </p:nvSpPr>
        <p:spPr>
          <a:xfrm>
            <a:off x="1500600" y="4535900"/>
            <a:ext cx="4478100" cy="116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000" b="1" i="0" u="none" strike="noStrike" cap="none">
                <a:solidFill>
                  <a:schemeClr val="accent2"/>
                </a:solidFill>
                <a:latin typeface="Century Gothic"/>
                <a:ea typeface="Century Gothic"/>
                <a:cs typeface="Century Gothic"/>
                <a:sym typeface="Century Gothic"/>
              </a:rPr>
              <a:t>Every time there’s gun violence, it just adds more trauma</a:t>
            </a:r>
            <a:endParaRPr sz="2000" b="1" i="0" u="none" strike="noStrike" cap="none">
              <a:solidFill>
                <a:schemeClr val="accent2"/>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chemeClr val="dk1"/>
              </a:buClr>
              <a:buSzPts val="1100"/>
              <a:buFont typeface="Arial"/>
              <a:buNone/>
            </a:pPr>
            <a:r>
              <a:rPr lang="en-US" sz="2000" b="1" i="0" u="none" strike="noStrike" cap="none">
                <a:solidFill>
                  <a:schemeClr val="accent2"/>
                </a:solidFill>
                <a:latin typeface="Century Gothic"/>
                <a:ea typeface="Century Gothic"/>
                <a:cs typeface="Century Gothic"/>
                <a:sym typeface="Century Gothic"/>
              </a:rPr>
              <a:t>to the community. – “</a:t>
            </a:r>
            <a:r>
              <a:rPr lang="en-US" sz="2000" b="1" i="1" u="none" strike="noStrike" cap="none">
                <a:solidFill>
                  <a:schemeClr val="accent2"/>
                </a:solidFill>
                <a:latin typeface="Century Gothic"/>
                <a:ea typeface="Century Gothic"/>
                <a:cs typeface="Century Gothic"/>
                <a:sym typeface="Century Gothic"/>
              </a:rPr>
              <a:t>Gus” (M, 14-18 yrs)</a:t>
            </a:r>
            <a:endParaRPr sz="2000" b="1" i="1" u="none" strike="noStrike" cap="none">
              <a:solidFill>
                <a:schemeClr val="accent2"/>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rgbClr val="3F3F3F"/>
              </a:solidFill>
              <a:latin typeface="Century Gothic"/>
              <a:ea typeface="Century Gothic"/>
              <a:cs typeface="Century Gothic"/>
              <a:sym typeface="Century Gothic"/>
            </a:endParaRPr>
          </a:p>
        </p:txBody>
      </p:sp>
      <p:sp>
        <p:nvSpPr>
          <p:cNvPr id="277" name="Google Shape;277;p8"/>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Google Shape;283;p9"/>
          <p:cNvSpPr txBox="1">
            <a:spLocks noGrp="1"/>
          </p:cNvSpPr>
          <p:nvPr>
            <p:ph type="title"/>
          </p:nvPr>
        </p:nvSpPr>
        <p:spPr>
          <a:xfrm>
            <a:off x="1097280" y="942871"/>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GRIEF AND LOSS IS PERVASIVE</a:t>
            </a:r>
            <a:endParaRPr/>
          </a:p>
        </p:txBody>
      </p:sp>
      <p:pic>
        <p:nvPicPr>
          <p:cNvPr id="284" name="Google Shape;284;p9"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285" name="Google Shape;285;p9"/>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286" name="Google Shape;286;p9"/>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287" name="Google Shape;287;p9"/>
          <p:cNvSpPr/>
          <p:nvPr/>
        </p:nvSpPr>
        <p:spPr>
          <a:xfrm>
            <a:off x="695400" y="3524925"/>
            <a:ext cx="4463700" cy="2032500"/>
          </a:xfrm>
          <a:prstGeom prst="wedgeRoundRectCallout">
            <a:avLst>
              <a:gd name="adj1" fmla="val -21124"/>
              <a:gd name="adj2" fmla="val 82525"/>
              <a:gd name="adj3" fmla="val 0"/>
            </a:avLst>
          </a:prstGeom>
          <a:solidFill>
            <a:srgbClr val="055B57"/>
          </a:solidFill>
          <a:ln w="9525" cap="flat" cmpd="sng">
            <a:solidFill>
              <a:srgbClr val="0D4A4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88" name="Google Shape;288;p9"/>
          <p:cNvSpPr/>
          <p:nvPr/>
        </p:nvSpPr>
        <p:spPr>
          <a:xfrm>
            <a:off x="792575" y="1659600"/>
            <a:ext cx="6004500" cy="1625400"/>
          </a:xfrm>
          <a:prstGeom prst="wedgeRoundRectCallout">
            <a:avLst>
              <a:gd name="adj1" fmla="val 42251"/>
              <a:gd name="adj2" fmla="val 82880"/>
              <a:gd name="adj3" fmla="val 0"/>
            </a:avLst>
          </a:prstGeom>
          <a:solidFill>
            <a:srgbClr val="0B5394"/>
          </a:solidFill>
          <a:ln w="9525" cap="flat" cmpd="sng">
            <a:solidFill>
              <a:srgbClr val="0D4A46"/>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89" name="Google Shape;289;p9"/>
          <p:cNvSpPr txBox="1">
            <a:spLocks noGrp="1"/>
          </p:cNvSpPr>
          <p:nvPr>
            <p:ph type="body" idx="1"/>
          </p:nvPr>
        </p:nvSpPr>
        <p:spPr>
          <a:xfrm>
            <a:off x="779697" y="3787565"/>
            <a:ext cx="4172100" cy="1507500"/>
          </a:xfrm>
          <a:prstGeom prst="rect">
            <a:avLst/>
          </a:prstGeom>
          <a:noFill/>
          <a:ln w="9525" cap="flat" cmpd="sng">
            <a:solidFill>
              <a:srgbClr val="055B57"/>
            </a:solidFill>
            <a:prstDash val="solid"/>
            <a:round/>
            <a:headEnd type="none" w="sm" len="sm"/>
            <a:tailEnd type="none" w="sm" len="sm"/>
          </a:ln>
        </p:spPr>
        <p:txBody>
          <a:bodyPr spcFirstLastPara="1" wrap="square" lIns="0" tIns="45700" rIns="0" bIns="45700" anchor="t" anchorCtr="0">
            <a:normAutofit/>
          </a:bodyPr>
          <a:lstStyle/>
          <a:p>
            <a:pPr marL="91440" lvl="0" indent="-91440" algn="ctr" rtl="0">
              <a:lnSpc>
                <a:spcPct val="100000"/>
              </a:lnSpc>
              <a:spcBef>
                <a:spcPts val="0"/>
              </a:spcBef>
              <a:spcAft>
                <a:spcPts val="0"/>
              </a:spcAft>
              <a:buClr>
                <a:srgbClr val="FFFFFF"/>
              </a:buClr>
              <a:buSzPts val="2400"/>
              <a:buChar char=" "/>
            </a:pPr>
            <a:r>
              <a:rPr lang="en-US" sz="2400" b="1" i="1" u="none" strike="noStrike">
                <a:solidFill>
                  <a:srgbClr val="FFFFFF"/>
                </a:solidFill>
                <a:latin typeface="Arial"/>
                <a:ea typeface="Arial"/>
                <a:cs typeface="Arial"/>
                <a:sym typeface="Arial"/>
              </a:rPr>
              <a:t>Grief is just part of life here. </a:t>
            </a:r>
            <a:endParaRPr sz="2400" b="1" i="1" u="none" strike="noStrike">
              <a:solidFill>
                <a:srgbClr val="FFFFFF"/>
              </a:solidFill>
              <a:latin typeface="Arial"/>
              <a:ea typeface="Arial"/>
              <a:cs typeface="Arial"/>
              <a:sym typeface="Arial"/>
            </a:endParaRPr>
          </a:p>
          <a:p>
            <a:pPr marL="91440" lvl="0" indent="-91440" algn="ctr" rtl="0">
              <a:lnSpc>
                <a:spcPct val="100000"/>
              </a:lnSpc>
              <a:spcBef>
                <a:spcPts val="0"/>
              </a:spcBef>
              <a:spcAft>
                <a:spcPts val="0"/>
              </a:spcAft>
              <a:buClr>
                <a:srgbClr val="FFFFFF"/>
              </a:buClr>
              <a:buSzPts val="2000"/>
              <a:buChar char=" "/>
            </a:pPr>
            <a:r>
              <a:rPr lang="en-US" b="1" i="1" u="none" strike="noStrike">
                <a:solidFill>
                  <a:srgbClr val="FFFFFF"/>
                </a:solidFill>
                <a:latin typeface="Arial"/>
                <a:ea typeface="Arial"/>
                <a:cs typeface="Arial"/>
                <a:sym typeface="Arial"/>
              </a:rPr>
              <a:t>We don’t talk about it because we don’t have the tools to deal with it.</a:t>
            </a:r>
            <a:r>
              <a:rPr lang="en-US" b="1" i="0" u="none" strike="noStrike">
                <a:solidFill>
                  <a:srgbClr val="FFFFFF"/>
                </a:solidFill>
                <a:latin typeface="Arial"/>
                <a:ea typeface="Arial"/>
                <a:cs typeface="Arial"/>
                <a:sym typeface="Arial"/>
              </a:rPr>
              <a:t> </a:t>
            </a:r>
            <a:r>
              <a:rPr lang="en-US" b="1" i="1">
                <a:solidFill>
                  <a:srgbClr val="FFFFFF"/>
                </a:solidFill>
                <a:latin typeface="Arial"/>
                <a:ea typeface="Arial"/>
                <a:cs typeface="Arial"/>
                <a:sym typeface="Arial"/>
              </a:rPr>
              <a:t>“Tina”</a:t>
            </a:r>
            <a:r>
              <a:rPr lang="en-US" b="1" i="1" u="none" strike="noStrike">
                <a:solidFill>
                  <a:srgbClr val="FFFFFF"/>
                </a:solidFill>
                <a:latin typeface="Arial"/>
                <a:ea typeface="Arial"/>
                <a:cs typeface="Arial"/>
                <a:sym typeface="Arial"/>
              </a:rPr>
              <a:t> (F, 14-18 yrs)</a:t>
            </a:r>
            <a:endParaRPr b="1" i="1">
              <a:solidFill>
                <a:srgbClr val="FFFFFF"/>
              </a:solidFill>
            </a:endParaRPr>
          </a:p>
        </p:txBody>
      </p:sp>
      <p:sp>
        <p:nvSpPr>
          <p:cNvPr id="290" name="Google Shape;290;p9"/>
          <p:cNvSpPr txBox="1"/>
          <p:nvPr/>
        </p:nvSpPr>
        <p:spPr>
          <a:xfrm>
            <a:off x="1021075" y="1568175"/>
            <a:ext cx="5894100" cy="16254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0"/>
              </a:spcAft>
              <a:buClr>
                <a:srgbClr val="000000"/>
              </a:buClr>
              <a:buSzPts val="2400"/>
              <a:buFont typeface="Arial"/>
              <a:buNone/>
            </a:pPr>
            <a:r>
              <a:rPr lang="en-US" sz="2400" b="1" i="1" u="none" strike="noStrike" cap="none">
                <a:solidFill>
                  <a:srgbClr val="FFFFFF"/>
                </a:solidFill>
                <a:latin typeface="Arial"/>
                <a:ea typeface="Arial"/>
                <a:cs typeface="Arial"/>
                <a:sym typeface="Arial"/>
              </a:rPr>
              <a:t>It’s like losses, loss after loss…</a:t>
            </a:r>
            <a:r>
              <a:rPr lang="en-US" sz="2000" b="1" i="1" u="none" strike="noStrike" cap="none">
                <a:solidFill>
                  <a:srgbClr val="FFFFFF"/>
                </a:solidFill>
                <a:latin typeface="Arial"/>
                <a:ea typeface="Arial"/>
                <a:cs typeface="Arial"/>
                <a:sym typeface="Arial"/>
              </a:rPr>
              <a:t>that's a struggle. It's a lot on your plate…you got a lot of pain to hold on to, you got a lot of emotion built up in you.</a:t>
            </a:r>
            <a:r>
              <a:rPr lang="en-US" sz="2000" b="1" i="0" u="none" strike="noStrike" cap="none">
                <a:solidFill>
                  <a:srgbClr val="FFFFFF"/>
                </a:solidFill>
                <a:latin typeface="Arial"/>
                <a:ea typeface="Arial"/>
                <a:cs typeface="Arial"/>
                <a:sym typeface="Arial"/>
              </a:rPr>
              <a:t>  </a:t>
            </a:r>
            <a:r>
              <a:rPr lang="en-US" sz="2000" b="1" i="1" u="none" strike="noStrike" cap="none">
                <a:solidFill>
                  <a:srgbClr val="FFFFFF"/>
                </a:solidFill>
                <a:latin typeface="Arial"/>
                <a:ea typeface="Arial"/>
                <a:cs typeface="Arial"/>
                <a:sym typeface="Arial"/>
              </a:rPr>
              <a:t>“Terrance” (M, 18-25 yrs)</a:t>
            </a:r>
            <a:endParaRPr sz="2200" b="1" i="1" u="none" strike="noStrike" cap="none">
              <a:solidFill>
                <a:srgbClr val="FFFFFF"/>
              </a:solidFill>
              <a:latin typeface="Arial"/>
              <a:ea typeface="Arial"/>
              <a:cs typeface="Arial"/>
              <a:sym typeface="Arial"/>
            </a:endParaRPr>
          </a:p>
        </p:txBody>
      </p:sp>
      <p:sp>
        <p:nvSpPr>
          <p:cNvPr id="291" name="Google Shape;291;p9"/>
          <p:cNvSpPr/>
          <p:nvPr/>
        </p:nvSpPr>
        <p:spPr>
          <a:xfrm>
            <a:off x="6589800" y="2361375"/>
            <a:ext cx="4312200" cy="2995200"/>
          </a:xfrm>
          <a:prstGeom prst="wedgeEllipseCallout">
            <a:avLst>
              <a:gd name="adj1" fmla="val -58739"/>
              <a:gd name="adj2" fmla="val 55354"/>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292" name="Google Shape;292;p9"/>
          <p:cNvSpPr txBox="1"/>
          <p:nvPr/>
        </p:nvSpPr>
        <p:spPr>
          <a:xfrm>
            <a:off x="7044149" y="2436374"/>
            <a:ext cx="3403500" cy="26928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rgbClr val="000000"/>
              </a:buClr>
              <a:buSzPts val="2050"/>
              <a:buFont typeface="Arial"/>
              <a:buNone/>
            </a:pPr>
            <a:r>
              <a:rPr lang="en-US" sz="2050" b="1" i="1" u="none" strike="noStrike" cap="none">
                <a:solidFill>
                  <a:srgbClr val="000000"/>
                </a:solidFill>
                <a:latin typeface="Arial"/>
                <a:ea typeface="Arial"/>
                <a:cs typeface="Arial"/>
                <a:sym typeface="Arial"/>
              </a:rPr>
              <a:t>Every time I lose someone; it feels like a part of me is gone too. How can you feel safe when that keeps happening? </a:t>
            </a:r>
            <a:endParaRPr sz="2050" b="1" i="1" u="none" strike="noStrike" cap="none">
              <a:solidFill>
                <a:srgbClr val="000000"/>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2150"/>
              <a:buFont typeface="Arial"/>
              <a:buNone/>
            </a:pPr>
            <a:r>
              <a:rPr lang="en-US" sz="2150" b="1" i="1" u="none" strike="noStrike" cap="none">
                <a:solidFill>
                  <a:srgbClr val="000000"/>
                </a:solidFill>
                <a:latin typeface="Arial"/>
                <a:ea typeface="Arial"/>
                <a:cs typeface="Arial"/>
                <a:sym typeface="Arial"/>
              </a:rPr>
              <a:t>“David” (M, 18-25 yrs)</a:t>
            </a:r>
            <a:endParaRPr sz="2150" b="1" i="1" u="none" strike="noStrike" cap="none">
              <a:solidFill>
                <a:srgbClr val="000000"/>
              </a:solidFill>
              <a:latin typeface="Arial"/>
              <a:ea typeface="Arial"/>
              <a:cs typeface="Arial"/>
              <a:sym typeface="Arial"/>
            </a:endParaRPr>
          </a:p>
        </p:txBody>
      </p:sp>
      <p:sp>
        <p:nvSpPr>
          <p:cNvPr id="293" name="Google Shape;293;p9"/>
          <p:cNvSpPr txBox="1"/>
          <p:nvPr/>
        </p:nvSpPr>
        <p:spPr>
          <a:xfrm>
            <a:off x="8357050" y="773425"/>
            <a:ext cx="3089700" cy="1354500"/>
          </a:xfrm>
          <a:prstGeom prst="rect">
            <a:avLst/>
          </a:prstGeom>
          <a:solidFill>
            <a:srgbClr val="9FC5E8"/>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900"/>
              <a:buFont typeface="Arial"/>
              <a:buNone/>
            </a:pPr>
            <a:r>
              <a:rPr lang="en-US" sz="1900" b="1" i="1" u="none" strike="noStrike" cap="none">
                <a:solidFill>
                  <a:srgbClr val="055B58"/>
                </a:solidFill>
                <a:latin typeface="Century Gothic"/>
                <a:ea typeface="Century Gothic"/>
                <a:cs typeface="Century Gothic"/>
                <a:sym typeface="Century Gothic"/>
              </a:rPr>
              <a:t>Grief is part of everyday life for us, and it’s exhausting</a:t>
            </a:r>
            <a:r>
              <a:rPr lang="en-US" sz="1900" b="1" i="0" u="none" strike="noStrike" cap="none">
                <a:solidFill>
                  <a:srgbClr val="055B58"/>
                </a:solidFill>
                <a:latin typeface="Century Gothic"/>
                <a:ea typeface="Century Gothic"/>
                <a:cs typeface="Century Gothic"/>
                <a:sym typeface="Century Gothic"/>
              </a:rPr>
              <a:t>. </a:t>
            </a:r>
            <a:r>
              <a:rPr lang="en-US" sz="1900" b="1" i="1" u="none" strike="noStrike" cap="none">
                <a:solidFill>
                  <a:srgbClr val="055B58"/>
                </a:solidFill>
                <a:latin typeface="Century Gothic"/>
                <a:ea typeface="Century Gothic"/>
                <a:cs typeface="Century Gothic"/>
                <a:sym typeface="Century Gothic"/>
              </a:rPr>
              <a:t>“Fred” (M, 14-18 yrs) JDC</a:t>
            </a:r>
            <a:endParaRPr sz="1900" b="1" i="1" u="none" strike="noStrike" cap="none">
              <a:solidFill>
                <a:srgbClr val="000000"/>
              </a:solidFill>
              <a:latin typeface="Arial"/>
              <a:ea typeface="Arial"/>
              <a:cs typeface="Arial"/>
              <a:sym typeface="Arial"/>
            </a:endParaRPr>
          </a:p>
        </p:txBody>
      </p:sp>
      <p:sp>
        <p:nvSpPr>
          <p:cNvPr id="294" name="Google Shape;294;p9"/>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Google Shape;300;p11"/>
          <p:cNvSpPr txBox="1">
            <a:spLocks noGrp="1"/>
          </p:cNvSpPr>
          <p:nvPr>
            <p:ph type="title"/>
          </p:nvPr>
        </p:nvSpPr>
        <p:spPr>
          <a:xfrm>
            <a:off x="1097275" y="942877"/>
            <a:ext cx="10058400" cy="8670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TRAUMA IS GENERATIONAL, NORMALIZED &amp;     COMPROMISES MENTAL HEALTH</a:t>
            </a:r>
            <a:endParaRPr/>
          </a:p>
        </p:txBody>
      </p:sp>
      <p:pic>
        <p:nvPicPr>
          <p:cNvPr id="301" name="Google Shape;301;p11"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302" name="Google Shape;302;p11"/>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303" name="Google Shape;303;p11"/>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304" name="Google Shape;304;p11"/>
          <p:cNvSpPr/>
          <p:nvPr/>
        </p:nvSpPr>
        <p:spPr>
          <a:xfrm>
            <a:off x="863250" y="1886075"/>
            <a:ext cx="3932100" cy="1866300"/>
          </a:xfrm>
          <a:prstGeom prst="wedgeRoundRectCallout">
            <a:avLst>
              <a:gd name="adj1" fmla="val -3358"/>
              <a:gd name="adj2" fmla="val 67016"/>
              <a:gd name="adj3" fmla="val 0"/>
            </a:avLst>
          </a:prstGeom>
          <a:solidFill>
            <a:srgbClr val="134F5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05" name="Google Shape;305;p11"/>
          <p:cNvSpPr txBox="1">
            <a:spLocks noGrp="1"/>
          </p:cNvSpPr>
          <p:nvPr>
            <p:ph type="body" idx="1"/>
          </p:nvPr>
        </p:nvSpPr>
        <p:spPr>
          <a:xfrm>
            <a:off x="907800" y="2000100"/>
            <a:ext cx="3572700" cy="1680600"/>
          </a:xfrm>
          <a:prstGeom prst="rect">
            <a:avLst/>
          </a:prstGeom>
          <a:noFill/>
          <a:ln>
            <a:noFill/>
          </a:ln>
        </p:spPr>
        <p:txBody>
          <a:bodyPr spcFirstLastPara="1" wrap="square" lIns="0" tIns="45700" rIns="0" bIns="45700" anchor="t" anchorCtr="0">
            <a:noAutofit/>
          </a:bodyPr>
          <a:lstStyle/>
          <a:p>
            <a:pPr marL="91440" lvl="0" indent="-118110" algn="ctr" rtl="0">
              <a:lnSpc>
                <a:spcPct val="100000"/>
              </a:lnSpc>
              <a:spcBef>
                <a:spcPts val="0"/>
              </a:spcBef>
              <a:spcAft>
                <a:spcPts val="0"/>
              </a:spcAft>
              <a:buClr>
                <a:srgbClr val="FFFFFF"/>
              </a:buClr>
              <a:buSzPts val="1860"/>
              <a:buFont typeface="Arial"/>
              <a:buChar char=" "/>
            </a:pPr>
            <a:r>
              <a:rPr lang="en-US" sz="2747" b="1" i="1" u="none" strike="noStrike">
                <a:solidFill>
                  <a:srgbClr val="FFFFFF"/>
                </a:solidFill>
                <a:latin typeface="Arial"/>
                <a:ea typeface="Arial"/>
                <a:cs typeface="Arial"/>
                <a:sym typeface="Arial"/>
              </a:rPr>
              <a:t>Trauma runs deep</a:t>
            </a:r>
            <a:r>
              <a:rPr lang="en-US" sz="2360" b="1" i="1" u="none" strike="noStrike">
                <a:solidFill>
                  <a:srgbClr val="FFFFFF"/>
                </a:solidFill>
                <a:latin typeface="Arial"/>
                <a:ea typeface="Arial"/>
                <a:cs typeface="Arial"/>
                <a:sym typeface="Arial"/>
              </a:rPr>
              <a:t>, </a:t>
            </a:r>
            <a:r>
              <a:rPr lang="en-US" sz="2460" b="1" i="1" u="none" strike="noStrike">
                <a:solidFill>
                  <a:srgbClr val="FFFFFF"/>
                </a:solidFill>
                <a:latin typeface="Arial"/>
                <a:ea typeface="Arial"/>
                <a:cs typeface="Arial"/>
                <a:sym typeface="Arial"/>
              </a:rPr>
              <a:t>and we don’t have anyone to help us heal.</a:t>
            </a:r>
            <a:endParaRPr sz="2460" b="1" i="1" u="none" strike="noStrike">
              <a:solidFill>
                <a:srgbClr val="FFFFFF"/>
              </a:solidFill>
              <a:latin typeface="Arial"/>
              <a:ea typeface="Arial"/>
              <a:cs typeface="Arial"/>
              <a:sym typeface="Arial"/>
            </a:endParaRPr>
          </a:p>
          <a:p>
            <a:pPr marL="91440" lvl="0" indent="-130810" algn="ctr" rtl="0">
              <a:lnSpc>
                <a:spcPct val="100000"/>
              </a:lnSpc>
              <a:spcBef>
                <a:spcPts val="0"/>
              </a:spcBef>
              <a:spcAft>
                <a:spcPts val="0"/>
              </a:spcAft>
              <a:buClr>
                <a:srgbClr val="FFFFFF"/>
              </a:buClr>
              <a:buSzPts val="2060"/>
              <a:buFont typeface="Arial"/>
              <a:buChar char=" "/>
            </a:pPr>
            <a:r>
              <a:rPr lang="en-US" sz="2060" b="1" i="1">
                <a:solidFill>
                  <a:srgbClr val="FFFFFF"/>
                </a:solidFill>
                <a:latin typeface="Arial"/>
                <a:ea typeface="Arial"/>
                <a:cs typeface="Arial"/>
                <a:sym typeface="Arial"/>
              </a:rPr>
              <a:t>“Cosby” </a:t>
            </a:r>
            <a:r>
              <a:rPr lang="en-US" sz="2060" b="1" i="1" u="none" strike="noStrike">
                <a:solidFill>
                  <a:srgbClr val="FFFFFF"/>
                </a:solidFill>
                <a:latin typeface="Arial"/>
                <a:ea typeface="Arial"/>
                <a:cs typeface="Arial"/>
                <a:sym typeface="Arial"/>
              </a:rPr>
              <a:t>(M, 14-18 yrs</a:t>
            </a:r>
            <a:r>
              <a:rPr lang="en-US" sz="2060" b="1" i="1">
                <a:solidFill>
                  <a:srgbClr val="FFFFFF"/>
                </a:solidFill>
                <a:latin typeface="Arial"/>
                <a:ea typeface="Arial"/>
                <a:cs typeface="Arial"/>
                <a:sym typeface="Arial"/>
              </a:rPr>
              <a:t>)</a:t>
            </a:r>
            <a:endParaRPr sz="2060" b="1" i="1">
              <a:solidFill>
                <a:srgbClr val="FFFFFF"/>
              </a:solidFill>
              <a:latin typeface="Arial"/>
              <a:ea typeface="Arial"/>
              <a:cs typeface="Arial"/>
              <a:sym typeface="Arial"/>
            </a:endParaRPr>
          </a:p>
        </p:txBody>
      </p:sp>
      <p:sp>
        <p:nvSpPr>
          <p:cNvPr id="306" name="Google Shape;306;p11"/>
          <p:cNvSpPr/>
          <p:nvPr/>
        </p:nvSpPr>
        <p:spPr>
          <a:xfrm>
            <a:off x="6210575" y="1603725"/>
            <a:ext cx="4945200" cy="2400600"/>
          </a:xfrm>
          <a:prstGeom prst="wedgeEllipseCallout">
            <a:avLst>
              <a:gd name="adj1" fmla="val -20833"/>
              <a:gd name="adj2" fmla="val 62500"/>
            </a:avLst>
          </a:prstGeom>
          <a:solidFill>
            <a:srgbClr val="0B5394"/>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07" name="Google Shape;307;p11"/>
          <p:cNvSpPr txBox="1"/>
          <p:nvPr/>
        </p:nvSpPr>
        <p:spPr>
          <a:xfrm>
            <a:off x="6463150" y="1848300"/>
            <a:ext cx="4375500" cy="1866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200"/>
              <a:buFont typeface="Arial"/>
              <a:buNone/>
            </a:pPr>
            <a:endParaRPr sz="200" b="1" i="1"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600"/>
              <a:buFont typeface="Arial"/>
              <a:buNone/>
            </a:pPr>
            <a:r>
              <a:rPr lang="en-US" sz="2600" b="1" i="1" u="none" strike="noStrike" cap="none">
                <a:solidFill>
                  <a:srgbClr val="FFFFFF"/>
                </a:solidFill>
                <a:latin typeface="Arial"/>
                <a:ea typeface="Arial"/>
                <a:cs typeface="Arial"/>
                <a:sym typeface="Arial"/>
              </a:rPr>
              <a:t>Every generation carries the weight of the last. </a:t>
            </a:r>
            <a:r>
              <a:rPr lang="en-US" sz="2900" b="1" i="1" u="none" strike="noStrike" cap="none">
                <a:solidFill>
                  <a:srgbClr val="FFFFFF"/>
                </a:solidFill>
                <a:latin typeface="Arial"/>
                <a:ea typeface="Arial"/>
                <a:cs typeface="Arial"/>
                <a:sym typeface="Arial"/>
              </a:rPr>
              <a:t>We’re never really free.</a:t>
            </a:r>
            <a:r>
              <a:rPr lang="en-US" sz="2600" b="1" i="0" u="none" strike="noStrike" cap="none">
                <a:solidFill>
                  <a:srgbClr val="FFFFFF"/>
                </a:solidFill>
                <a:latin typeface="Arial"/>
                <a:ea typeface="Arial"/>
                <a:cs typeface="Arial"/>
                <a:sym typeface="Arial"/>
              </a:rPr>
              <a:t> </a:t>
            </a:r>
            <a:r>
              <a:rPr lang="en-US" sz="2600" b="1" i="1" u="none" strike="noStrike" cap="none">
                <a:solidFill>
                  <a:srgbClr val="FFFFFF"/>
                </a:solidFill>
                <a:latin typeface="Arial"/>
                <a:ea typeface="Arial"/>
                <a:cs typeface="Arial"/>
                <a:sym typeface="Arial"/>
              </a:rPr>
              <a:t>“Marcus” (M, 18-25 yrs)</a:t>
            </a:r>
            <a:endParaRPr sz="2600" b="1" i="1" u="none" strike="noStrike" cap="none">
              <a:solidFill>
                <a:srgbClr val="FFFFFF"/>
              </a:solidFill>
              <a:latin typeface="Arial"/>
              <a:ea typeface="Arial"/>
              <a:cs typeface="Arial"/>
              <a:sym typeface="Arial"/>
            </a:endParaRPr>
          </a:p>
        </p:txBody>
      </p:sp>
      <p:sp>
        <p:nvSpPr>
          <p:cNvPr id="308" name="Google Shape;308;p11"/>
          <p:cNvSpPr/>
          <p:nvPr/>
        </p:nvSpPr>
        <p:spPr>
          <a:xfrm>
            <a:off x="4223978" y="4180750"/>
            <a:ext cx="3233400" cy="1680600"/>
          </a:xfrm>
          <a:prstGeom prst="wedgeRectCallout">
            <a:avLst>
              <a:gd name="adj1" fmla="val -20833"/>
              <a:gd name="adj2" fmla="val 62500"/>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150"/>
              <a:buFont typeface="Arial"/>
              <a:buNone/>
            </a:pPr>
            <a:r>
              <a:rPr lang="en-US" sz="2150" b="1" i="1" u="none" strike="noStrike" cap="none">
                <a:solidFill>
                  <a:srgbClr val="000000"/>
                </a:solidFill>
                <a:latin typeface="Century Gothic"/>
                <a:ea typeface="Century Gothic"/>
                <a:cs typeface="Century Gothic"/>
                <a:sym typeface="Century Gothic"/>
              </a:rPr>
              <a:t>It’s not just about me – my kids feel this too and I don’t know how to protect them.</a:t>
            </a:r>
            <a:r>
              <a:rPr lang="en-US" sz="2150" b="1" i="0" u="none" strike="noStrike" cap="none">
                <a:solidFill>
                  <a:srgbClr val="000000"/>
                </a:solidFill>
                <a:latin typeface="Century Gothic"/>
                <a:ea typeface="Century Gothic"/>
                <a:cs typeface="Century Gothic"/>
                <a:sym typeface="Century Gothic"/>
              </a:rPr>
              <a:t> </a:t>
            </a:r>
            <a:r>
              <a:rPr lang="en-US" sz="2150" b="1" i="1" u="none" strike="noStrike" cap="none">
                <a:solidFill>
                  <a:srgbClr val="000000"/>
                </a:solidFill>
                <a:latin typeface="Century Gothic"/>
                <a:ea typeface="Century Gothic"/>
                <a:cs typeface="Century Gothic"/>
                <a:sym typeface="Century Gothic"/>
              </a:rPr>
              <a:t>“Gloria” (F, 25+ yrs)</a:t>
            </a:r>
            <a:endParaRPr sz="2150" b="1" i="1" u="none" strike="noStrike" cap="none">
              <a:solidFill>
                <a:srgbClr val="000000"/>
              </a:solidFill>
              <a:latin typeface="Century Gothic"/>
              <a:ea typeface="Century Gothic"/>
              <a:cs typeface="Century Gothic"/>
              <a:sym typeface="Century Gothic"/>
            </a:endParaRPr>
          </a:p>
        </p:txBody>
      </p:sp>
      <p:sp>
        <p:nvSpPr>
          <p:cNvPr id="309" name="Google Shape;309;p11"/>
          <p:cNvSpPr/>
          <p:nvPr/>
        </p:nvSpPr>
        <p:spPr>
          <a:xfrm>
            <a:off x="907800" y="4180800"/>
            <a:ext cx="3127500" cy="1831800"/>
          </a:xfrm>
          <a:prstGeom prst="wedgeEllipseCallout">
            <a:avLst>
              <a:gd name="adj1" fmla="val -36018"/>
              <a:gd name="adj2" fmla="val 59953"/>
            </a:avLst>
          </a:prstGeom>
          <a:solidFill>
            <a:srgbClr val="1C458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10" name="Google Shape;310;p11"/>
          <p:cNvSpPr txBox="1"/>
          <p:nvPr/>
        </p:nvSpPr>
        <p:spPr>
          <a:xfrm>
            <a:off x="1257000" y="4274500"/>
            <a:ext cx="2395500" cy="1754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700"/>
              <a:buFont typeface="Arial"/>
              <a:buNone/>
            </a:pPr>
            <a:r>
              <a:rPr lang="en-US" sz="1700" b="1" i="1" u="none" strike="noStrike" cap="none">
                <a:solidFill>
                  <a:srgbClr val="FFFFFF"/>
                </a:solidFill>
                <a:latin typeface="Arial"/>
                <a:ea typeface="Arial"/>
                <a:cs typeface="Arial"/>
                <a:sym typeface="Arial"/>
              </a:rPr>
              <a:t>If mental health resources were prioritized we could break the cycles of violence. “Kristin” (F, 18-25 yrs)</a:t>
            </a:r>
            <a:endParaRPr sz="1700" b="1" i="1" u="none" strike="noStrike" cap="none">
              <a:solidFill>
                <a:srgbClr val="FFFFFF"/>
              </a:solidFill>
              <a:latin typeface="Arial"/>
              <a:ea typeface="Arial"/>
              <a:cs typeface="Arial"/>
              <a:sym typeface="Arial"/>
            </a:endParaRPr>
          </a:p>
        </p:txBody>
      </p:sp>
      <p:sp>
        <p:nvSpPr>
          <p:cNvPr id="311" name="Google Shape;311;p11"/>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9"/>
                                        </p:tgtEl>
                                        <p:attrNameLst>
                                          <p:attrName>style.visibility</p:attrName>
                                        </p:attrNameLst>
                                      </p:cBhvr>
                                      <p:to>
                                        <p:strVal val="visible"/>
                                      </p:to>
                                    </p:set>
                                    <p:anim calcmode="lin" valueType="num">
                                      <p:cBhvr additive="base">
                                        <p:cTn id="7" dur="1000"/>
                                        <p:tgtEl>
                                          <p:spTgt spid="30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10"/>
          <p:cNvSpPr txBox="1">
            <a:spLocks noGrp="1"/>
          </p:cNvSpPr>
          <p:nvPr>
            <p:ph type="title"/>
          </p:nvPr>
        </p:nvSpPr>
        <p:spPr>
          <a:xfrm>
            <a:off x="887230" y="783396"/>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PROTECTIVE FACTORS &amp; CARING ADULTS</a:t>
            </a:r>
            <a:endParaRPr/>
          </a:p>
        </p:txBody>
      </p:sp>
      <p:pic>
        <p:nvPicPr>
          <p:cNvPr id="318" name="Google Shape;318;p10"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319" name="Google Shape;319;p10"/>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320" name="Google Shape;320;p10"/>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321" name="Google Shape;321;p10"/>
          <p:cNvSpPr txBox="1"/>
          <p:nvPr/>
        </p:nvSpPr>
        <p:spPr>
          <a:xfrm>
            <a:off x="6696800" y="1445350"/>
            <a:ext cx="4714200" cy="3632700"/>
          </a:xfrm>
          <a:prstGeom prst="rect">
            <a:avLst/>
          </a:prstGeom>
          <a:solidFill>
            <a:srgbClr val="0B5394"/>
          </a:solid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0" i="1" u="none" strike="noStrike" cap="none">
                <a:solidFill>
                  <a:srgbClr val="FFFFFF"/>
                </a:solidFill>
                <a:latin typeface="Century Gothic"/>
                <a:ea typeface="Century Gothic"/>
                <a:cs typeface="Century Gothic"/>
                <a:sym typeface="Century Gothic"/>
              </a:rPr>
              <a:t>Music helps me process my emotions and stay grounded -</a:t>
            </a:r>
            <a:r>
              <a:rPr lang="en-US" sz="1600" b="0" i="0" u="none" strike="noStrike" cap="none">
                <a:solidFill>
                  <a:srgbClr val="FFFFFF"/>
                </a:solidFill>
                <a:latin typeface="Century Gothic"/>
                <a:ea typeface="Century Gothic"/>
                <a:cs typeface="Century Gothic"/>
                <a:sym typeface="Century Gothic"/>
              </a:rPr>
              <a:t>“Jay”</a:t>
            </a:r>
            <a:endParaRPr sz="1600" b="0" i="0" u="none" strike="noStrike" cap="none">
              <a:solidFill>
                <a:srgbClr val="FFFFFF"/>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1600"/>
              <a:buFont typeface="Arial"/>
              <a:buNone/>
            </a:pPr>
            <a:r>
              <a:rPr lang="en-US" sz="1600" b="0" i="1" u="none" strike="noStrike" cap="none">
                <a:solidFill>
                  <a:srgbClr val="FFFFFF"/>
                </a:solidFill>
                <a:latin typeface="Century Gothic"/>
                <a:ea typeface="Century Gothic"/>
                <a:cs typeface="Century Gothic"/>
                <a:sym typeface="Century Gothic"/>
              </a:rPr>
              <a:t>Drawing and journaling help me stay out of trouble - </a:t>
            </a:r>
            <a:r>
              <a:rPr lang="en-US" sz="1600" b="0" i="0" u="none" strike="noStrike" cap="none">
                <a:solidFill>
                  <a:srgbClr val="FFFFFF"/>
                </a:solidFill>
                <a:latin typeface="Century Gothic"/>
                <a:ea typeface="Century Gothic"/>
                <a:cs typeface="Century Gothic"/>
                <a:sym typeface="Century Gothic"/>
              </a:rPr>
              <a:t>“Cece”</a:t>
            </a:r>
            <a:endParaRPr sz="1600" b="0" i="0" u="none" strike="noStrike" cap="none">
              <a:solidFill>
                <a:srgbClr val="FFFFFF"/>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1600"/>
              <a:buFont typeface="Arial"/>
              <a:buNone/>
            </a:pPr>
            <a:r>
              <a:rPr lang="en-US" sz="1600" b="0" i="1" u="none" strike="noStrike" cap="none">
                <a:solidFill>
                  <a:srgbClr val="FFFFFF"/>
                </a:solidFill>
                <a:latin typeface="Century Gothic"/>
                <a:ea typeface="Century Gothic"/>
                <a:cs typeface="Century Gothic"/>
                <a:sym typeface="Century Gothic"/>
              </a:rPr>
              <a:t>Helping others in my community motivates me to keep going -</a:t>
            </a:r>
            <a:r>
              <a:rPr lang="en-US" sz="1600" b="0" i="0" u="none" strike="noStrike" cap="none">
                <a:solidFill>
                  <a:srgbClr val="FFFFFF"/>
                </a:solidFill>
                <a:latin typeface="Century Gothic"/>
                <a:ea typeface="Century Gothic"/>
                <a:cs typeface="Century Gothic"/>
                <a:sym typeface="Century Gothic"/>
              </a:rPr>
              <a:t> “Tim”</a:t>
            </a:r>
            <a:endParaRPr sz="1600" b="0" i="0" u="none" strike="noStrike" cap="none">
              <a:solidFill>
                <a:srgbClr val="FFFFFF"/>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1600"/>
              <a:buFont typeface="Arial"/>
              <a:buNone/>
            </a:pPr>
            <a:r>
              <a:rPr lang="en-US" sz="1600" b="0" i="1" u="none" strike="noStrike" cap="none">
                <a:solidFill>
                  <a:srgbClr val="FFFFFF"/>
                </a:solidFill>
                <a:latin typeface="Century Gothic"/>
                <a:ea typeface="Century Gothic"/>
                <a:cs typeface="Century Gothic"/>
                <a:sym typeface="Century Gothic"/>
              </a:rPr>
              <a:t>Sports taught me discipline and hope for my future - </a:t>
            </a:r>
            <a:r>
              <a:rPr lang="en-US" sz="1600" b="0" i="0" u="none" strike="noStrike" cap="none">
                <a:solidFill>
                  <a:srgbClr val="FFFFFF"/>
                </a:solidFill>
                <a:latin typeface="Century Gothic"/>
                <a:ea typeface="Century Gothic"/>
                <a:cs typeface="Century Gothic"/>
                <a:sym typeface="Century Gothic"/>
              </a:rPr>
              <a:t>“Traci”</a:t>
            </a:r>
            <a:endParaRPr sz="1600" b="0" i="0" u="none" strike="noStrike" cap="none">
              <a:solidFill>
                <a:srgbClr val="FFFFFF"/>
              </a:solidFill>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FFFFFF"/>
              </a:solidFill>
              <a:latin typeface="Century Gothic"/>
              <a:ea typeface="Century Gothic"/>
              <a:cs typeface="Century Gothic"/>
              <a:sym typeface="Century Gothic"/>
            </a:endParaRPr>
          </a:p>
          <a:p>
            <a:pPr marL="0" marR="0" lvl="0" indent="0" algn="ctr" rtl="0">
              <a:lnSpc>
                <a:spcPct val="100000"/>
              </a:lnSpc>
              <a:spcBef>
                <a:spcPts val="0"/>
              </a:spcBef>
              <a:spcAft>
                <a:spcPts val="0"/>
              </a:spcAft>
              <a:buClr>
                <a:srgbClr val="000000"/>
              </a:buClr>
              <a:buSzPts val="1600"/>
              <a:buFont typeface="Arial"/>
              <a:buNone/>
            </a:pPr>
            <a:r>
              <a:rPr lang="en-US" sz="1600" b="0" i="1" u="none" strike="noStrike" cap="none">
                <a:solidFill>
                  <a:srgbClr val="FFFFFF"/>
                </a:solidFill>
                <a:latin typeface="Century Gothic"/>
                <a:ea typeface="Century Gothic"/>
                <a:cs typeface="Century Gothic"/>
                <a:sym typeface="Century Gothic"/>
              </a:rPr>
              <a:t>Creating something from nothing is my way of pushing through hardships -</a:t>
            </a:r>
            <a:r>
              <a:rPr lang="en-US" sz="1600" b="0" i="0" u="none" strike="noStrike" cap="none">
                <a:solidFill>
                  <a:srgbClr val="FFFFFF"/>
                </a:solidFill>
                <a:latin typeface="Century Gothic"/>
                <a:ea typeface="Century Gothic"/>
                <a:cs typeface="Century Gothic"/>
                <a:sym typeface="Century Gothic"/>
              </a:rPr>
              <a:t> “Aaron”</a:t>
            </a:r>
            <a:endParaRPr sz="1600" b="0" i="0" u="none" strike="noStrike" cap="none">
              <a:solidFill>
                <a:srgbClr val="FFFFFF"/>
              </a:solidFill>
              <a:latin typeface="Century Gothic"/>
              <a:ea typeface="Century Gothic"/>
              <a:cs typeface="Century Gothic"/>
              <a:sym typeface="Century Gothic"/>
            </a:endParaRPr>
          </a:p>
        </p:txBody>
      </p:sp>
      <p:sp>
        <p:nvSpPr>
          <p:cNvPr id="322" name="Google Shape;322;p10"/>
          <p:cNvSpPr/>
          <p:nvPr/>
        </p:nvSpPr>
        <p:spPr>
          <a:xfrm>
            <a:off x="695975" y="1371100"/>
            <a:ext cx="5619000" cy="4367700"/>
          </a:xfrm>
          <a:prstGeom prst="wedgeRoundRectCallout">
            <a:avLst>
              <a:gd name="adj1" fmla="val 2451"/>
              <a:gd name="adj2" fmla="val 57736"/>
              <a:gd name="adj3" fmla="val 0"/>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91440" marR="0" lvl="0" indent="-91440" algn="ctr" rtl="0">
              <a:lnSpc>
                <a:spcPct val="100000"/>
              </a:lnSpc>
              <a:spcBef>
                <a:spcPts val="0"/>
              </a:spcBef>
              <a:spcAft>
                <a:spcPts val="0"/>
              </a:spcAft>
              <a:buClr>
                <a:schemeClr val="lt1"/>
              </a:buClr>
              <a:buSzPts val="1800"/>
              <a:buFont typeface="Arial"/>
              <a:buChar char=" "/>
            </a:pPr>
            <a:r>
              <a:rPr lang="en-US" sz="1800" b="1" i="1" u="none" strike="noStrike" cap="none">
                <a:solidFill>
                  <a:schemeClr val="dk1"/>
                </a:solidFill>
                <a:latin typeface="Arial"/>
                <a:ea typeface="Arial"/>
                <a:cs typeface="Arial"/>
                <a:sym typeface="Arial"/>
              </a:rPr>
              <a:t>[If I had a magic wand] I would rewind the way that adults address (us) when wrong is being done. Instead of them coming at (us) crazy or hurting (us) physically or putting harsh punishments, I feel like they should come to (us) stern, strict, but with love and telling (us): “Come on, I got you. You need help. I'm gonna pick you up every time you fall down. Try it again. We're gonna keep trying and trying. No matter how many times you fall down, you ain't gonna stay on that ground. You're gonna get up and you're gonna keep pushing. You can't. You can't stay there.” I feel like the world would be so much better. “Vera” (F, 14-18 yrs)</a:t>
            </a:r>
            <a:endParaRPr sz="1800" b="0" i="1" u="none" strike="noStrike" cap="none">
              <a:solidFill>
                <a:srgbClr val="000000"/>
              </a:solidFill>
              <a:latin typeface="Arial"/>
              <a:ea typeface="Arial"/>
              <a:cs typeface="Arial"/>
              <a:sym typeface="Arial"/>
            </a:endParaRPr>
          </a:p>
        </p:txBody>
      </p:sp>
      <p:sp>
        <p:nvSpPr>
          <p:cNvPr id="323" name="Google Shape;323;p10"/>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22"/>
                                        </p:tgtEl>
                                        <p:attrNameLst>
                                          <p:attrName>style.visibility</p:attrName>
                                        </p:attrNameLst>
                                      </p:cBhvr>
                                      <p:to>
                                        <p:strVal val="visible"/>
                                      </p:to>
                                    </p:set>
                                    <p:anim calcmode="lin" valueType="num">
                                      <p:cBhvr additive="base">
                                        <p:cTn id="7" dur="1000"/>
                                        <p:tgtEl>
                                          <p:spTgt spid="322"/>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3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sp>
        <p:nvSpPr>
          <p:cNvPr id="329" name="Google Shape;329;p12"/>
          <p:cNvSpPr txBox="1">
            <a:spLocks noGrp="1"/>
          </p:cNvSpPr>
          <p:nvPr>
            <p:ph type="title"/>
          </p:nvPr>
        </p:nvSpPr>
        <p:spPr>
          <a:xfrm>
            <a:off x="1097275" y="942875"/>
            <a:ext cx="10510200" cy="5877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3F3F3F"/>
              </a:buClr>
              <a:buSzPts val="2520"/>
              <a:buFont typeface="Century Gothic"/>
              <a:buNone/>
            </a:pPr>
            <a:r>
              <a:rPr lang="en-US" sz="2820" b="1"/>
              <a:t>KEY THEME: COMMUNITY CULTURE - BELONGING &amp; NEGLECT</a:t>
            </a:r>
            <a:endParaRPr sz="2820"/>
          </a:p>
        </p:txBody>
      </p:sp>
      <p:pic>
        <p:nvPicPr>
          <p:cNvPr id="330" name="Google Shape;330;p12"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331" name="Google Shape;331;p12"/>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332" name="Google Shape;332;p12"/>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333" name="Google Shape;333;p12"/>
          <p:cNvSpPr/>
          <p:nvPr/>
        </p:nvSpPr>
        <p:spPr>
          <a:xfrm>
            <a:off x="748325" y="1695550"/>
            <a:ext cx="2216400" cy="1661700"/>
          </a:xfrm>
          <a:prstGeom prst="wedgeRoundRectCallout">
            <a:avLst>
              <a:gd name="adj1" fmla="val -20833"/>
              <a:gd name="adj2" fmla="val 62500"/>
              <a:gd name="adj3" fmla="val 0"/>
            </a:avLst>
          </a:prstGeom>
          <a:solidFill>
            <a:srgbClr val="45818E"/>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34" name="Google Shape;334;p12"/>
          <p:cNvSpPr txBox="1"/>
          <p:nvPr/>
        </p:nvSpPr>
        <p:spPr>
          <a:xfrm>
            <a:off x="868700" y="1648850"/>
            <a:ext cx="2162400" cy="1693200"/>
          </a:xfrm>
          <a:prstGeom prst="rect">
            <a:avLst/>
          </a:prstGeom>
          <a:noFill/>
          <a:ln>
            <a:noFill/>
          </a:ln>
        </p:spPr>
        <p:txBody>
          <a:bodyPr spcFirstLastPara="1" wrap="square" lIns="91425" tIns="91425" rIns="91425" bIns="91425" anchor="t" anchorCtr="0">
            <a:spAutoFit/>
          </a:bodyPr>
          <a:lstStyle/>
          <a:p>
            <a:pPr marL="0" marR="279400" lvl="0" indent="0" algn="ctr" rtl="0">
              <a:lnSpc>
                <a:spcPct val="86000"/>
              </a:lnSpc>
              <a:spcBef>
                <a:spcPts val="0"/>
              </a:spcBef>
              <a:spcAft>
                <a:spcPts val="0"/>
              </a:spcAft>
              <a:buClr>
                <a:srgbClr val="000000"/>
              </a:buClr>
              <a:buSzPts val="1400"/>
              <a:buFont typeface="Arial"/>
              <a:buNone/>
            </a:pPr>
            <a:r>
              <a:rPr lang="en-US" sz="1400" b="1" i="1" u="none" strike="noStrike" cap="none">
                <a:solidFill>
                  <a:srgbClr val="FFFFFF"/>
                </a:solidFill>
                <a:latin typeface="Arial"/>
                <a:ea typeface="Arial"/>
                <a:cs typeface="Arial"/>
                <a:sym typeface="Arial"/>
              </a:rPr>
              <a:t>The people in my community are resilient; they support each other through tough times. </a:t>
            </a:r>
            <a:endParaRPr sz="1400" b="1" i="1" u="none" strike="noStrike" cap="none">
              <a:solidFill>
                <a:srgbClr val="FFFFFF"/>
              </a:solidFill>
              <a:latin typeface="Arial"/>
              <a:ea typeface="Arial"/>
              <a:cs typeface="Arial"/>
              <a:sym typeface="Arial"/>
            </a:endParaRPr>
          </a:p>
          <a:p>
            <a:pPr marL="0" marR="279400" lvl="0" indent="0" algn="ctr" rtl="0">
              <a:lnSpc>
                <a:spcPct val="86000"/>
              </a:lnSpc>
              <a:spcBef>
                <a:spcPts val="0"/>
              </a:spcBef>
              <a:spcAft>
                <a:spcPts val="0"/>
              </a:spcAft>
              <a:buClr>
                <a:srgbClr val="000000"/>
              </a:buClr>
              <a:buSzPts val="1400"/>
              <a:buFont typeface="Arial"/>
              <a:buNone/>
            </a:pPr>
            <a:r>
              <a:rPr lang="en-US" sz="1400" b="1" i="1" u="none" strike="noStrike" cap="none">
                <a:solidFill>
                  <a:srgbClr val="FFFFFF"/>
                </a:solidFill>
                <a:latin typeface="Arial"/>
                <a:ea typeface="Arial"/>
                <a:cs typeface="Arial"/>
                <a:sym typeface="Arial"/>
              </a:rPr>
              <a:t>“Tim” (M, 18-25 yrs)</a:t>
            </a:r>
            <a:endParaRPr sz="1600" b="1" i="0" u="none" strike="noStrike" cap="none">
              <a:solidFill>
                <a:srgbClr val="FFFFFF"/>
              </a:solidFill>
              <a:latin typeface="Arial"/>
              <a:ea typeface="Arial"/>
              <a:cs typeface="Arial"/>
              <a:sym typeface="Arial"/>
            </a:endParaRPr>
          </a:p>
        </p:txBody>
      </p:sp>
      <p:sp>
        <p:nvSpPr>
          <p:cNvPr id="335" name="Google Shape;335;p12"/>
          <p:cNvSpPr/>
          <p:nvPr/>
        </p:nvSpPr>
        <p:spPr>
          <a:xfrm>
            <a:off x="919450" y="3702918"/>
            <a:ext cx="2111700" cy="1469700"/>
          </a:xfrm>
          <a:prstGeom prst="wedgeRoundRectCallout">
            <a:avLst>
              <a:gd name="adj1" fmla="val 18606"/>
              <a:gd name="adj2" fmla="val 69493"/>
              <a:gd name="adj3" fmla="val 0"/>
            </a:avLst>
          </a:prstGeom>
          <a:solidFill>
            <a:srgbClr val="17475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36" name="Google Shape;336;p12"/>
          <p:cNvSpPr txBox="1"/>
          <p:nvPr/>
        </p:nvSpPr>
        <p:spPr>
          <a:xfrm>
            <a:off x="1155800" y="3684775"/>
            <a:ext cx="1722900" cy="1569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500"/>
              <a:buFont typeface="Arial"/>
              <a:buNone/>
            </a:pPr>
            <a:r>
              <a:rPr lang="en-US" sz="1500" b="1" i="1" u="none" strike="noStrike" cap="none">
                <a:solidFill>
                  <a:srgbClr val="FFFFFF"/>
                </a:solidFill>
                <a:latin typeface="Arial"/>
                <a:ea typeface="Arial"/>
                <a:cs typeface="Arial"/>
                <a:sym typeface="Arial"/>
              </a:rPr>
              <a:t>It’s not all bad. There’s still a lot of good in our community.</a:t>
            </a:r>
            <a:r>
              <a:rPr lang="en-US" sz="1500" b="1" i="0" u="none" strike="noStrike" cap="none">
                <a:solidFill>
                  <a:srgbClr val="FFFFFF"/>
                </a:solidFill>
                <a:latin typeface="Arial"/>
                <a:ea typeface="Arial"/>
                <a:cs typeface="Arial"/>
                <a:sym typeface="Arial"/>
              </a:rPr>
              <a:t> </a:t>
            </a:r>
            <a:r>
              <a:rPr lang="en-US" sz="1500" b="1" i="1" u="none" strike="noStrike" cap="none">
                <a:solidFill>
                  <a:srgbClr val="FFFFFF"/>
                </a:solidFill>
                <a:latin typeface="Arial"/>
                <a:ea typeface="Arial"/>
                <a:cs typeface="Arial"/>
                <a:sym typeface="Arial"/>
              </a:rPr>
              <a:t>“Brad” (M, 18-25 yrs)</a:t>
            </a:r>
            <a:endParaRPr sz="1500" b="1" i="1" u="none" strike="noStrike" cap="none">
              <a:solidFill>
                <a:srgbClr val="FFFFFF"/>
              </a:solidFill>
              <a:latin typeface="Arial"/>
              <a:ea typeface="Arial"/>
              <a:cs typeface="Arial"/>
              <a:sym typeface="Arial"/>
            </a:endParaRPr>
          </a:p>
        </p:txBody>
      </p:sp>
      <p:sp>
        <p:nvSpPr>
          <p:cNvPr id="337" name="Google Shape;337;p12"/>
          <p:cNvSpPr/>
          <p:nvPr/>
        </p:nvSpPr>
        <p:spPr>
          <a:xfrm>
            <a:off x="3273476" y="1894475"/>
            <a:ext cx="3906600" cy="2226000"/>
          </a:xfrm>
          <a:prstGeom prst="wedgeEllipseCallout">
            <a:avLst>
              <a:gd name="adj1" fmla="val -20833"/>
              <a:gd name="adj2" fmla="val 62500"/>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38" name="Google Shape;338;p12"/>
          <p:cNvSpPr txBox="1"/>
          <p:nvPr/>
        </p:nvSpPr>
        <p:spPr>
          <a:xfrm>
            <a:off x="3462925" y="2244375"/>
            <a:ext cx="3558000" cy="15699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1500"/>
              </a:spcBef>
              <a:spcAft>
                <a:spcPts val="0"/>
              </a:spcAft>
              <a:buClr>
                <a:srgbClr val="000000"/>
              </a:buClr>
              <a:buSzPts val="1800"/>
              <a:buFont typeface="Arial"/>
              <a:buNone/>
            </a:pPr>
            <a:r>
              <a:rPr lang="en-US" sz="1800" b="1" i="1" u="none" strike="noStrike" cap="none">
                <a:solidFill>
                  <a:srgbClr val="000000"/>
                </a:solidFill>
                <a:latin typeface="Arial"/>
                <a:ea typeface="Arial"/>
                <a:cs typeface="Arial"/>
                <a:sym typeface="Arial"/>
              </a:rPr>
              <a:t>A strong community means there’s always someone looking out for you, but that doesn’t happen here anymore.</a:t>
            </a:r>
            <a:r>
              <a:rPr lang="en-US" sz="1800" b="1" i="0" u="none" strike="noStrike" cap="none">
                <a:solidFill>
                  <a:srgbClr val="000000"/>
                </a:solidFill>
                <a:latin typeface="Arial"/>
                <a:ea typeface="Arial"/>
                <a:cs typeface="Arial"/>
                <a:sym typeface="Arial"/>
              </a:rPr>
              <a:t> </a:t>
            </a:r>
            <a:r>
              <a:rPr lang="en-US" sz="1800" b="1" i="1" u="none" strike="noStrike" cap="none">
                <a:solidFill>
                  <a:srgbClr val="000000"/>
                </a:solidFill>
                <a:latin typeface="Arial"/>
                <a:ea typeface="Arial"/>
                <a:cs typeface="Arial"/>
                <a:sym typeface="Arial"/>
              </a:rPr>
              <a:t>“Janice” </a:t>
            </a:r>
            <a:r>
              <a:rPr lang="en-US" sz="1700" b="1" i="1" u="none" strike="noStrike" cap="none">
                <a:solidFill>
                  <a:srgbClr val="000000"/>
                </a:solidFill>
                <a:latin typeface="Arial"/>
                <a:ea typeface="Arial"/>
                <a:cs typeface="Arial"/>
                <a:sym typeface="Arial"/>
              </a:rPr>
              <a:t>(F, 25+ yrs)</a:t>
            </a:r>
            <a:endParaRPr sz="1700" b="1" i="1" u="none" strike="noStrike" cap="none">
              <a:solidFill>
                <a:srgbClr val="000000"/>
              </a:solidFill>
              <a:latin typeface="Arial"/>
              <a:ea typeface="Arial"/>
              <a:cs typeface="Arial"/>
              <a:sym typeface="Arial"/>
            </a:endParaRPr>
          </a:p>
        </p:txBody>
      </p:sp>
      <p:sp>
        <p:nvSpPr>
          <p:cNvPr id="339" name="Google Shape;339;p12"/>
          <p:cNvSpPr/>
          <p:nvPr/>
        </p:nvSpPr>
        <p:spPr>
          <a:xfrm>
            <a:off x="7246400" y="1591350"/>
            <a:ext cx="3969000" cy="1070400"/>
          </a:xfrm>
          <a:prstGeom prst="wedgeRectCallout">
            <a:avLst>
              <a:gd name="adj1" fmla="val 48565"/>
              <a:gd name="adj2" fmla="val 72123"/>
            </a:avLst>
          </a:prstGeom>
          <a:solidFill>
            <a:srgbClr val="055B58"/>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40" name="Google Shape;340;p12"/>
          <p:cNvSpPr txBox="1">
            <a:spLocks noGrp="1"/>
          </p:cNvSpPr>
          <p:nvPr>
            <p:ph type="body" idx="1"/>
          </p:nvPr>
        </p:nvSpPr>
        <p:spPr>
          <a:xfrm>
            <a:off x="7293725" y="1591475"/>
            <a:ext cx="3861900" cy="1070400"/>
          </a:xfrm>
          <a:prstGeom prst="rect">
            <a:avLst/>
          </a:prstGeom>
          <a:noFill/>
          <a:ln>
            <a:noFill/>
          </a:ln>
        </p:spPr>
        <p:txBody>
          <a:bodyPr spcFirstLastPara="1" wrap="square" lIns="0" tIns="45700" rIns="0" bIns="45700" anchor="t" anchorCtr="0">
            <a:normAutofit fontScale="77500"/>
          </a:bodyPr>
          <a:lstStyle/>
          <a:p>
            <a:pPr marL="91440" lvl="0" indent="0" algn="ctr" rtl="0">
              <a:lnSpc>
                <a:spcPct val="100000"/>
              </a:lnSpc>
              <a:spcBef>
                <a:spcPts val="0"/>
              </a:spcBef>
              <a:spcAft>
                <a:spcPts val="0"/>
              </a:spcAft>
              <a:buSzPct val="107526"/>
              <a:buNone/>
            </a:pPr>
            <a:r>
              <a:rPr lang="en-US" sz="2400" b="1" i="1" u="none" strike="noStrike">
                <a:solidFill>
                  <a:srgbClr val="FFFFFF"/>
                </a:solidFill>
              </a:rPr>
              <a:t>There’s nowhere safe to just hang out without feeling like a target. – </a:t>
            </a:r>
            <a:r>
              <a:rPr lang="en-US" sz="2400" b="1" i="1">
                <a:solidFill>
                  <a:srgbClr val="FFFFFF"/>
                </a:solidFill>
              </a:rPr>
              <a:t>“Aaron”</a:t>
            </a:r>
            <a:r>
              <a:rPr lang="en-US" sz="2400" b="1" i="1" u="none" strike="noStrike">
                <a:solidFill>
                  <a:srgbClr val="FFFFFF"/>
                </a:solidFill>
              </a:rPr>
              <a:t> (M, 14-18 yrs)</a:t>
            </a:r>
            <a:endParaRPr sz="2400" b="1" i="1">
              <a:solidFill>
                <a:srgbClr val="FFFFFF"/>
              </a:solidFill>
            </a:endParaRPr>
          </a:p>
        </p:txBody>
      </p:sp>
      <p:sp>
        <p:nvSpPr>
          <p:cNvPr id="341" name="Google Shape;341;p12"/>
          <p:cNvSpPr/>
          <p:nvPr/>
        </p:nvSpPr>
        <p:spPr>
          <a:xfrm>
            <a:off x="7298200" y="3106775"/>
            <a:ext cx="3650700" cy="1011600"/>
          </a:xfrm>
          <a:prstGeom prst="wedgeRectCallout">
            <a:avLst>
              <a:gd name="adj1" fmla="val -43013"/>
              <a:gd name="adj2" fmla="val 82931"/>
            </a:avLst>
          </a:prstGeom>
          <a:solidFill>
            <a:srgbClr val="07376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42" name="Google Shape;342;p12"/>
          <p:cNvSpPr txBox="1"/>
          <p:nvPr/>
        </p:nvSpPr>
        <p:spPr>
          <a:xfrm>
            <a:off x="7298200" y="3104663"/>
            <a:ext cx="3650700" cy="10158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1500"/>
              </a:spcBef>
              <a:spcAft>
                <a:spcPts val="0"/>
              </a:spcAft>
              <a:buClr>
                <a:srgbClr val="000000"/>
              </a:buClr>
              <a:buSzPts val="1800"/>
              <a:buFont typeface="Arial"/>
              <a:buNone/>
            </a:pPr>
            <a:r>
              <a:rPr lang="en-US" sz="1800" b="1" i="1" u="none" strike="noStrike" cap="none">
                <a:solidFill>
                  <a:srgbClr val="FFFFFF"/>
                </a:solidFill>
                <a:latin typeface="Arial"/>
                <a:ea typeface="Arial"/>
                <a:cs typeface="Arial"/>
                <a:sym typeface="Arial"/>
              </a:rPr>
              <a:t>It’s hard to focus on education when your environment is chaotic. “Jay” (M, 14-18 yrs)</a:t>
            </a:r>
            <a:endParaRPr sz="1800" b="1" i="1" u="none" strike="noStrike" cap="none">
              <a:solidFill>
                <a:srgbClr val="FFFFFF"/>
              </a:solidFill>
              <a:latin typeface="Arial"/>
              <a:ea typeface="Arial"/>
              <a:cs typeface="Arial"/>
              <a:sym typeface="Arial"/>
            </a:endParaRPr>
          </a:p>
        </p:txBody>
      </p:sp>
      <p:sp>
        <p:nvSpPr>
          <p:cNvPr id="343" name="Google Shape;343;p12"/>
          <p:cNvSpPr/>
          <p:nvPr/>
        </p:nvSpPr>
        <p:spPr>
          <a:xfrm>
            <a:off x="4688800" y="4484375"/>
            <a:ext cx="2652300" cy="1236900"/>
          </a:xfrm>
          <a:prstGeom prst="wedgeRoundRectCallout">
            <a:avLst>
              <a:gd name="adj1" fmla="val -20833"/>
              <a:gd name="adj2" fmla="val 62500"/>
              <a:gd name="adj3" fmla="val 0"/>
            </a:avLst>
          </a:prstGeom>
          <a:solidFill>
            <a:srgbClr val="45818E"/>
          </a:solidFill>
          <a:ln w="9525" cap="flat" cmpd="sng">
            <a:solidFill>
              <a:srgbClr val="45818E"/>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44" name="Google Shape;344;p12"/>
          <p:cNvSpPr txBox="1"/>
          <p:nvPr/>
        </p:nvSpPr>
        <p:spPr>
          <a:xfrm>
            <a:off x="4629150" y="4506975"/>
            <a:ext cx="2712000" cy="11697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600"/>
              <a:buFont typeface="Arial"/>
              <a:buNone/>
            </a:pPr>
            <a:r>
              <a:rPr lang="en-US" sz="1600" b="1" i="1" u="none" strike="noStrike" cap="none">
                <a:solidFill>
                  <a:srgbClr val="FFFFFF"/>
                </a:solidFill>
                <a:latin typeface="Arial"/>
                <a:ea typeface="Arial"/>
                <a:cs typeface="Arial"/>
                <a:sym typeface="Arial"/>
              </a:rPr>
              <a:t>Having someone to talk to about my problems makes me feel less alone.</a:t>
            </a:r>
            <a:r>
              <a:rPr lang="en-US" sz="1600" b="1" i="0" u="none" strike="noStrike" cap="none">
                <a:solidFill>
                  <a:srgbClr val="FFFFFF"/>
                </a:solidFill>
                <a:latin typeface="Arial"/>
                <a:ea typeface="Arial"/>
                <a:cs typeface="Arial"/>
                <a:sym typeface="Arial"/>
              </a:rPr>
              <a:t> </a:t>
            </a:r>
            <a:r>
              <a:rPr lang="en-US" sz="1600" b="1" i="1" u="none" strike="noStrike" cap="none">
                <a:solidFill>
                  <a:srgbClr val="FFFFFF"/>
                </a:solidFill>
                <a:latin typeface="Arial"/>
                <a:ea typeface="Arial"/>
                <a:cs typeface="Arial"/>
                <a:sym typeface="Arial"/>
              </a:rPr>
              <a:t>“Cece” (F, 18-25 yrs)</a:t>
            </a:r>
            <a:endParaRPr sz="1600" b="1" i="1" u="none" strike="noStrike" cap="none">
              <a:solidFill>
                <a:srgbClr val="FFFFFF"/>
              </a:solidFill>
              <a:latin typeface="Arial"/>
              <a:ea typeface="Arial"/>
              <a:cs typeface="Arial"/>
              <a:sym typeface="Arial"/>
            </a:endParaRPr>
          </a:p>
        </p:txBody>
      </p:sp>
      <p:sp>
        <p:nvSpPr>
          <p:cNvPr id="345" name="Google Shape;345;p12"/>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38"/>
                                        </p:tgtEl>
                                        <p:attrNameLst>
                                          <p:attrName>style.visibility</p:attrName>
                                        </p:attrNameLst>
                                      </p:cBhvr>
                                      <p:to>
                                        <p:strVal val="visible"/>
                                      </p:to>
                                    </p:set>
                                    <p:anim calcmode="lin" valueType="num">
                                      <p:cBhvr additive="base">
                                        <p:cTn id="7" dur="1000"/>
                                        <p:tgtEl>
                                          <p:spTgt spid="338"/>
                                        </p:tgtEl>
                                        <p:attrNameLst>
                                          <p:attrName>ppt_y</p:attrName>
                                        </p:attrNameLst>
                                      </p:cBhvr>
                                      <p:tavLst>
                                        <p:tav tm="0">
                                          <p:val>
                                            <p:strVal val="#ppt_y+1"/>
                                          </p:val>
                                        </p:tav>
                                        <p:tav tm="100000">
                                          <p:val>
                                            <p:strVal val="#ppt_y"/>
                                          </p:val>
                                        </p:tav>
                                      </p:tavLst>
                                    </p:anim>
                                  </p:childTnLst>
                                </p:cTn>
                              </p:par>
                              <p:par>
                                <p:cTn id="8" presetID="2" presetClass="entr" presetSubtype="4" fill="hold" nodeType="withEffect">
                                  <p:stCondLst>
                                    <p:cond delay="0"/>
                                  </p:stCondLst>
                                  <p:childTnLst>
                                    <p:set>
                                      <p:cBhvr>
                                        <p:cTn id="9" dur="1" fill="hold">
                                          <p:stCondLst>
                                            <p:cond delay="0"/>
                                          </p:stCondLst>
                                        </p:cTn>
                                        <p:tgtEl>
                                          <p:spTgt spid="337"/>
                                        </p:tgtEl>
                                        <p:attrNameLst>
                                          <p:attrName>style.visibility</p:attrName>
                                        </p:attrNameLst>
                                      </p:cBhvr>
                                      <p:to>
                                        <p:strVal val="visible"/>
                                      </p:to>
                                    </p:set>
                                    <p:anim calcmode="lin" valueType="num">
                                      <p:cBhvr additive="base">
                                        <p:cTn id="10" dur="1000"/>
                                        <p:tgtEl>
                                          <p:spTgt spid="337"/>
                                        </p:tgtEl>
                                        <p:attrNameLst>
                                          <p:attrName>ppt_y</p:attrName>
                                        </p:attrNameLst>
                                      </p:cBhvr>
                                      <p:tavLst>
                                        <p:tav tm="0">
                                          <p:val>
                                            <p:strVal val="#ppt_y+1"/>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40"/>
                                        </p:tgtEl>
                                        <p:attrNameLst>
                                          <p:attrName>style.visibility</p:attrName>
                                        </p:attrNameLst>
                                      </p:cBhvr>
                                      <p:to>
                                        <p:strVal val="visible"/>
                                      </p:to>
                                    </p:set>
                                    <p:animEffect transition="in" filter="fade">
                                      <p:cBhvr>
                                        <p:cTn id="15" dur="1000"/>
                                        <p:tgtEl>
                                          <p:spTgt spid="340"/>
                                        </p:tgtEl>
                                      </p:cBhvr>
                                    </p:animEffect>
                                  </p:childTnLst>
                                </p:cTn>
                              </p:par>
                              <p:par>
                                <p:cTn id="16" presetID="2" presetClass="entr" presetSubtype="2" fill="hold" nodeType="withEffect">
                                  <p:stCondLst>
                                    <p:cond delay="0"/>
                                  </p:stCondLst>
                                  <p:childTnLst>
                                    <p:set>
                                      <p:cBhvr>
                                        <p:cTn id="17" dur="1" fill="hold">
                                          <p:stCondLst>
                                            <p:cond delay="0"/>
                                          </p:stCondLst>
                                        </p:cTn>
                                        <p:tgtEl>
                                          <p:spTgt spid="339"/>
                                        </p:tgtEl>
                                        <p:attrNameLst>
                                          <p:attrName>style.visibility</p:attrName>
                                        </p:attrNameLst>
                                      </p:cBhvr>
                                      <p:to>
                                        <p:strVal val="visible"/>
                                      </p:to>
                                    </p:set>
                                    <p:anim calcmode="lin" valueType="num">
                                      <p:cBhvr additive="base">
                                        <p:cTn id="18" dur="1000"/>
                                        <p:tgtEl>
                                          <p:spTgt spid="339"/>
                                        </p:tgtEl>
                                        <p:attrNameLst>
                                          <p:attrName>ppt_x</p:attrName>
                                        </p:attrNameLst>
                                      </p:cBhvr>
                                      <p:tavLst>
                                        <p:tav tm="0">
                                          <p:val>
                                            <p:strVal val="#ppt_x+1"/>
                                          </p:val>
                                        </p:tav>
                                        <p:tav tm="100000">
                                          <p:val>
                                            <p:strVal val="#ppt_x"/>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2"/>
                                        </p:tgtEl>
                                        <p:attrNameLst>
                                          <p:attrName>style.visibility</p:attrName>
                                        </p:attrNameLst>
                                      </p:cBhvr>
                                      <p:to>
                                        <p:strVal val="visible"/>
                                      </p:to>
                                    </p:set>
                                  </p:childTnLst>
                                </p:cTn>
                              </p:par>
                              <p:par>
                                <p:cTn id="23" presetID="10" presetClass="entr" presetSubtype="0" fill="hold" nodeType="withEffect">
                                  <p:stCondLst>
                                    <p:cond delay="0"/>
                                  </p:stCondLst>
                                  <p:childTnLst>
                                    <p:set>
                                      <p:cBhvr>
                                        <p:cTn id="24" dur="1" fill="hold">
                                          <p:stCondLst>
                                            <p:cond delay="0"/>
                                          </p:stCondLst>
                                        </p:cTn>
                                        <p:tgtEl>
                                          <p:spTgt spid="341"/>
                                        </p:tgtEl>
                                        <p:attrNameLst>
                                          <p:attrName>style.visibility</p:attrName>
                                        </p:attrNameLst>
                                      </p:cBhvr>
                                      <p:to>
                                        <p:strVal val="visible"/>
                                      </p:to>
                                    </p:set>
                                    <p:animEffect transition="in" filter="fade">
                                      <p:cBhvr>
                                        <p:cTn id="25" dur="1000"/>
                                        <p:tgtEl>
                                          <p:spTgt spid="3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15"/>
          <p:cNvSpPr txBox="1">
            <a:spLocks noGrp="1"/>
          </p:cNvSpPr>
          <p:nvPr>
            <p:ph type="title"/>
          </p:nvPr>
        </p:nvSpPr>
        <p:spPr>
          <a:xfrm>
            <a:off x="881780" y="832171"/>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SOCIAL MEDIA CAN BURDEN OUR YOUTH</a:t>
            </a:r>
            <a:endParaRPr/>
          </a:p>
        </p:txBody>
      </p:sp>
      <p:pic>
        <p:nvPicPr>
          <p:cNvPr id="351" name="Google Shape;351;p15"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352" name="Google Shape;352;p15"/>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353" name="Google Shape;353;p15"/>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354" name="Google Shape;354;p15"/>
          <p:cNvSpPr/>
          <p:nvPr/>
        </p:nvSpPr>
        <p:spPr>
          <a:xfrm>
            <a:off x="4413575" y="1495950"/>
            <a:ext cx="6919200" cy="2129700"/>
          </a:xfrm>
          <a:prstGeom prst="wedgeRoundRectCallout">
            <a:avLst>
              <a:gd name="adj1" fmla="val -20833"/>
              <a:gd name="adj2" fmla="val 62500"/>
              <a:gd name="adj3" fmla="val 0"/>
            </a:avLst>
          </a:prstGeom>
          <a:solidFill>
            <a:srgbClr val="17475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55" name="Google Shape;355;p15"/>
          <p:cNvSpPr txBox="1"/>
          <p:nvPr/>
        </p:nvSpPr>
        <p:spPr>
          <a:xfrm>
            <a:off x="4576250" y="1635150"/>
            <a:ext cx="6427200" cy="1901400"/>
          </a:xfrm>
          <a:prstGeom prst="rect">
            <a:avLst/>
          </a:prstGeom>
          <a:noFill/>
          <a:ln>
            <a:noFill/>
          </a:ln>
        </p:spPr>
        <p:txBody>
          <a:bodyPr spcFirstLastPara="1" wrap="square" lIns="91425" tIns="91425" rIns="91425" bIns="91425" anchor="ctr" anchorCtr="0">
            <a:noAutofit/>
          </a:bodyPr>
          <a:lstStyle/>
          <a:p>
            <a:pPr marL="91440" marR="0" lvl="0" indent="0" algn="ctr" rtl="0">
              <a:lnSpc>
                <a:spcPct val="100000"/>
              </a:lnSpc>
              <a:spcBef>
                <a:spcPts val="0"/>
              </a:spcBef>
              <a:spcAft>
                <a:spcPts val="0"/>
              </a:spcAft>
              <a:buClr>
                <a:schemeClr val="dk1"/>
              </a:buClr>
              <a:buSzPts val="2000"/>
              <a:buFont typeface="Arial"/>
              <a:buNone/>
            </a:pPr>
            <a:r>
              <a:rPr lang="en-US" sz="1900" b="1" i="1" u="none" strike="noStrike" cap="none">
                <a:solidFill>
                  <a:schemeClr val="lt2"/>
                </a:solidFill>
                <a:latin typeface="Century Gothic"/>
                <a:ea typeface="Century Gothic"/>
                <a:cs typeface="Century Gothic"/>
                <a:sym typeface="Century Gothic"/>
              </a:rPr>
              <a:t>I feel like the media creates a narrative that Black people are the ones causing crime, which isn’t true... The media puts out these stories to scare people, so when we walk in the community, people fear us. They think we’re out to hurt them, which isn’t the case at all.</a:t>
            </a:r>
            <a:r>
              <a:rPr lang="en-US" sz="1900" b="1" i="0" u="none" strike="noStrike" cap="none">
                <a:solidFill>
                  <a:schemeClr val="lt2"/>
                </a:solidFill>
                <a:latin typeface="Century Gothic"/>
                <a:ea typeface="Century Gothic"/>
                <a:cs typeface="Century Gothic"/>
                <a:sym typeface="Century Gothic"/>
              </a:rPr>
              <a:t> - “</a:t>
            </a:r>
            <a:r>
              <a:rPr lang="en-US" sz="1900" b="1" i="1" u="none" strike="noStrike" cap="none">
                <a:solidFill>
                  <a:schemeClr val="lt2"/>
                </a:solidFill>
                <a:latin typeface="Century Gothic"/>
                <a:ea typeface="Century Gothic"/>
                <a:cs typeface="Century Gothic"/>
                <a:sym typeface="Century Gothic"/>
              </a:rPr>
              <a:t>Jerry” (M, 18-25 yrs)</a:t>
            </a:r>
            <a:endParaRPr sz="1900" b="1" i="1" u="none" strike="noStrike" cap="none">
              <a:solidFill>
                <a:schemeClr val="lt2"/>
              </a:solidFill>
              <a:latin typeface="Century Gothic"/>
              <a:ea typeface="Century Gothic"/>
              <a:cs typeface="Century Gothic"/>
              <a:sym typeface="Century Gothic"/>
            </a:endParaRPr>
          </a:p>
        </p:txBody>
      </p:sp>
      <p:sp>
        <p:nvSpPr>
          <p:cNvPr id="356" name="Google Shape;356;p15"/>
          <p:cNvSpPr/>
          <p:nvPr/>
        </p:nvSpPr>
        <p:spPr>
          <a:xfrm>
            <a:off x="976100" y="4285200"/>
            <a:ext cx="5856600" cy="1634700"/>
          </a:xfrm>
          <a:prstGeom prst="wedgeRoundRectCallout">
            <a:avLst>
              <a:gd name="adj1" fmla="val -12500"/>
              <a:gd name="adj2" fmla="val 62245"/>
              <a:gd name="adj3" fmla="val 0"/>
            </a:avLst>
          </a:prstGeom>
          <a:solidFill>
            <a:srgbClr val="055B5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57" name="Google Shape;357;p15"/>
          <p:cNvSpPr txBox="1"/>
          <p:nvPr/>
        </p:nvSpPr>
        <p:spPr>
          <a:xfrm>
            <a:off x="860000" y="4329100"/>
            <a:ext cx="6088800" cy="14325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800"/>
              </a:spcAft>
              <a:buClr>
                <a:srgbClr val="000000"/>
              </a:buClr>
              <a:buSzPts val="1900"/>
              <a:buFont typeface="Arial"/>
              <a:buNone/>
            </a:pPr>
            <a:r>
              <a:rPr lang="en-US" sz="1900" b="1" i="1" u="none" strike="noStrike" cap="none">
                <a:solidFill>
                  <a:schemeClr val="accent2"/>
                </a:solidFill>
                <a:latin typeface="Century Gothic"/>
                <a:ea typeface="Century Gothic"/>
                <a:cs typeface="Century Gothic"/>
                <a:sym typeface="Century Gothic"/>
              </a:rPr>
              <a:t>I hear about crimes on Instagram, YouTube, outside, the news, specifically the Cleve Remembrance page. Yeah, a numerous number of places. </a:t>
            </a:r>
            <a:r>
              <a:rPr lang="en-US" sz="1900" b="1" i="0" u="none" strike="noStrike" cap="none">
                <a:solidFill>
                  <a:schemeClr val="accent2"/>
                </a:solidFill>
                <a:latin typeface="Century Gothic"/>
                <a:ea typeface="Century Gothic"/>
                <a:cs typeface="Century Gothic"/>
                <a:sym typeface="Century Gothic"/>
              </a:rPr>
              <a:t>- “</a:t>
            </a:r>
            <a:r>
              <a:rPr lang="en-US" sz="1900" b="1" i="1" u="none" strike="noStrike" cap="none">
                <a:solidFill>
                  <a:schemeClr val="lt2"/>
                </a:solidFill>
                <a:latin typeface="Century Gothic"/>
                <a:ea typeface="Century Gothic"/>
                <a:cs typeface="Century Gothic"/>
                <a:sym typeface="Century Gothic"/>
              </a:rPr>
              <a:t>Carl” (M, 18-24 yrs) </a:t>
            </a:r>
            <a:r>
              <a:rPr lang="en-US" sz="1900" b="1" i="0" u="none" strike="noStrike" cap="none">
                <a:solidFill>
                  <a:schemeClr val="lt2"/>
                </a:solidFill>
                <a:latin typeface="Century Gothic"/>
                <a:ea typeface="Century Gothic"/>
                <a:cs typeface="Century Gothic"/>
                <a:sym typeface="Century Gothic"/>
              </a:rPr>
              <a:t> </a:t>
            </a:r>
            <a:r>
              <a:rPr lang="en-US" sz="1900" b="1" i="0" u="none" strike="noStrike" cap="none">
                <a:solidFill>
                  <a:schemeClr val="accent2"/>
                </a:solidFill>
                <a:latin typeface="Century Gothic"/>
                <a:ea typeface="Century Gothic"/>
                <a:cs typeface="Century Gothic"/>
                <a:sym typeface="Century Gothic"/>
              </a:rPr>
              <a:t> </a:t>
            </a:r>
            <a:endParaRPr sz="2700" b="1" i="0" u="none" strike="noStrike" cap="none">
              <a:solidFill>
                <a:schemeClr val="accent2"/>
              </a:solidFill>
              <a:latin typeface="Century Gothic"/>
              <a:ea typeface="Century Gothic"/>
              <a:cs typeface="Century Gothic"/>
              <a:sym typeface="Century Gothic"/>
            </a:endParaRPr>
          </a:p>
        </p:txBody>
      </p:sp>
      <p:sp>
        <p:nvSpPr>
          <p:cNvPr id="358" name="Google Shape;358;p15"/>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63"/>
        <p:cNvGrpSpPr/>
        <p:nvPr/>
      </p:nvGrpSpPr>
      <p:grpSpPr>
        <a:xfrm>
          <a:off x="0" y="0"/>
          <a:ext cx="0" cy="0"/>
          <a:chOff x="0" y="0"/>
          <a:chExt cx="0" cy="0"/>
        </a:xfrm>
      </p:grpSpPr>
      <p:sp>
        <p:nvSpPr>
          <p:cNvPr id="364" name="Google Shape;364;p13"/>
          <p:cNvSpPr txBox="1">
            <a:spLocks noGrp="1"/>
          </p:cNvSpPr>
          <p:nvPr>
            <p:ph type="title"/>
          </p:nvPr>
        </p:nvSpPr>
        <p:spPr>
          <a:xfrm>
            <a:off x="1097275" y="942875"/>
            <a:ext cx="104256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RACIAL &amp; ECONOMIC DISPARITIES HARM YOUTH</a:t>
            </a:r>
            <a:endParaRPr/>
          </a:p>
        </p:txBody>
      </p:sp>
      <p:pic>
        <p:nvPicPr>
          <p:cNvPr id="365" name="Google Shape;365;p13"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366" name="Google Shape;366;p13"/>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367" name="Google Shape;367;p13"/>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368" name="Google Shape;368;p13"/>
          <p:cNvSpPr/>
          <p:nvPr/>
        </p:nvSpPr>
        <p:spPr>
          <a:xfrm flipH="1">
            <a:off x="7110075" y="2654925"/>
            <a:ext cx="4182000" cy="1757400"/>
          </a:xfrm>
          <a:prstGeom prst="wedgeRoundRectCallout">
            <a:avLst>
              <a:gd name="adj1" fmla="val -20833"/>
              <a:gd name="adj2" fmla="val 62500"/>
              <a:gd name="adj3" fmla="val 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2200"/>
              <a:buFont typeface="Arial"/>
              <a:buNone/>
            </a:pPr>
            <a:endParaRPr sz="2200" b="1" i="1"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500"/>
              <a:buFont typeface="Arial"/>
              <a:buNone/>
            </a:pPr>
            <a:endParaRPr sz="1500" b="1" i="1" u="none" strike="noStrike" cap="none">
              <a:solidFill>
                <a:schemeClr val="dk1"/>
              </a:solidFill>
              <a:latin typeface="Arial"/>
              <a:ea typeface="Arial"/>
              <a:cs typeface="Arial"/>
              <a:sym typeface="Arial"/>
            </a:endParaRPr>
          </a:p>
          <a:p>
            <a:pPr marL="0" marR="0" lvl="0" indent="0" algn="ctr" rtl="0">
              <a:lnSpc>
                <a:spcPct val="115000"/>
              </a:lnSpc>
              <a:spcBef>
                <a:spcPts val="0"/>
              </a:spcBef>
              <a:spcAft>
                <a:spcPts val="0"/>
              </a:spcAft>
              <a:buClr>
                <a:schemeClr val="dk1"/>
              </a:buClr>
              <a:buSzPts val="1100"/>
              <a:buFont typeface="Arial"/>
              <a:buNone/>
            </a:pPr>
            <a:r>
              <a:rPr lang="en-US" sz="2200" b="1" i="1" u="none" strike="noStrike" cap="none">
                <a:solidFill>
                  <a:schemeClr val="dk1"/>
                </a:solidFill>
                <a:latin typeface="Arial"/>
                <a:ea typeface="Arial"/>
                <a:cs typeface="Arial"/>
                <a:sym typeface="Arial"/>
              </a:rPr>
              <a:t>We’re guilty before we even speak. – “Jerry” (M, 18-25 yrs)</a:t>
            </a:r>
            <a:endParaRPr sz="2200" b="1" i="1"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369" name="Google Shape;369;p13"/>
          <p:cNvSpPr/>
          <p:nvPr/>
        </p:nvSpPr>
        <p:spPr>
          <a:xfrm flipH="1">
            <a:off x="1018750" y="3439451"/>
            <a:ext cx="5379600" cy="2267700"/>
          </a:xfrm>
          <a:prstGeom prst="wedgeRoundRectCallout">
            <a:avLst>
              <a:gd name="adj1" fmla="val -28136"/>
              <a:gd name="adj2" fmla="val 65798"/>
              <a:gd name="adj3" fmla="val 0"/>
            </a:avLst>
          </a:prstGeom>
          <a:solidFill>
            <a:srgbClr val="17475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chemeClr val="dk1"/>
              </a:buClr>
              <a:buSzPts val="1100"/>
              <a:buFont typeface="Arial"/>
              <a:buNone/>
            </a:pPr>
            <a:endParaRPr sz="19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200"/>
              <a:buFont typeface="Arial"/>
              <a:buNone/>
            </a:pPr>
            <a:endParaRPr sz="22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200"/>
              <a:buFont typeface="Arial"/>
              <a:buNone/>
            </a:pPr>
            <a:endParaRPr sz="2200" b="0" i="1"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1" i="1"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endParaRPr sz="8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r>
              <a:rPr lang="en-US" sz="2200" b="1" i="1" u="none" strike="noStrike" cap="none">
                <a:solidFill>
                  <a:srgbClr val="FFFFFF"/>
                </a:solidFill>
                <a:latin typeface="Arial"/>
                <a:ea typeface="Arial"/>
                <a:cs typeface="Arial"/>
                <a:sym typeface="Arial"/>
              </a:rPr>
              <a:t>Shouldn't nobody feel like they have a target on their back just because of ethnicity, skin color, sexual orientation, any of that.</a:t>
            </a:r>
            <a:endParaRPr sz="2200" b="1" i="1"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chemeClr val="dk1"/>
              </a:buClr>
              <a:buSzPts val="1100"/>
              <a:buFont typeface="Arial"/>
              <a:buNone/>
            </a:pPr>
            <a:r>
              <a:rPr lang="en-US" sz="2200" b="1" i="1" u="none" strike="noStrike" cap="none">
                <a:solidFill>
                  <a:srgbClr val="FFFFFF"/>
                </a:solidFill>
                <a:latin typeface="Arial"/>
                <a:ea typeface="Arial"/>
                <a:cs typeface="Arial"/>
                <a:sym typeface="Arial"/>
              </a:rPr>
              <a:t> – “Kristin” (F, 18-25 yrs)</a:t>
            </a:r>
            <a:endParaRPr sz="22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900"/>
              <a:buFont typeface="Arial"/>
              <a:buNone/>
            </a:pPr>
            <a:endParaRPr sz="1900" b="1" i="1"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370" name="Google Shape;370;p13"/>
          <p:cNvSpPr/>
          <p:nvPr/>
        </p:nvSpPr>
        <p:spPr>
          <a:xfrm>
            <a:off x="1229750" y="1734825"/>
            <a:ext cx="5379600" cy="1357200"/>
          </a:xfrm>
          <a:prstGeom prst="wedgeRoundRectCallout">
            <a:avLst>
              <a:gd name="adj1" fmla="val -20833"/>
              <a:gd name="adj2" fmla="val 62500"/>
              <a:gd name="adj3" fmla="val 0"/>
            </a:avLst>
          </a:prstGeom>
          <a:solidFill>
            <a:srgbClr val="055B5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2400" b="1" i="1" u="none" strike="noStrike" cap="none">
                <a:solidFill>
                  <a:srgbClr val="FFFFFF"/>
                </a:solidFill>
                <a:latin typeface="Arial"/>
                <a:ea typeface="Arial"/>
                <a:cs typeface="Arial"/>
                <a:sym typeface="Arial"/>
              </a:rPr>
              <a:t>The police see us as threats, not people. – “Jordan” (M, 18-25 yrs)</a:t>
            </a:r>
            <a:endParaRPr sz="1900" b="0" i="0" u="none" strike="noStrike" cap="none">
              <a:solidFill>
                <a:srgbClr val="000000"/>
              </a:solidFill>
              <a:latin typeface="Century Gothic"/>
              <a:ea typeface="Century Gothic"/>
              <a:cs typeface="Century Gothic"/>
              <a:sym typeface="Century Gothic"/>
            </a:endParaRPr>
          </a:p>
        </p:txBody>
      </p:sp>
      <p:sp>
        <p:nvSpPr>
          <p:cNvPr id="371" name="Google Shape;371;p13"/>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76"/>
        <p:cNvGrpSpPr/>
        <p:nvPr/>
      </p:nvGrpSpPr>
      <p:grpSpPr>
        <a:xfrm>
          <a:off x="0" y="0"/>
          <a:ext cx="0" cy="0"/>
          <a:chOff x="0" y="0"/>
          <a:chExt cx="0" cy="0"/>
        </a:xfrm>
      </p:grpSpPr>
      <p:sp>
        <p:nvSpPr>
          <p:cNvPr id="377" name="Google Shape;377;p6"/>
          <p:cNvSpPr/>
          <p:nvPr/>
        </p:nvSpPr>
        <p:spPr>
          <a:xfrm>
            <a:off x="7343650" y="1662900"/>
            <a:ext cx="3296700" cy="1986900"/>
          </a:xfrm>
          <a:prstGeom prst="wedgeRoundRectCallout">
            <a:avLst>
              <a:gd name="adj1" fmla="val -20833"/>
              <a:gd name="adj2" fmla="val 62500"/>
              <a:gd name="adj3" fmla="val 0"/>
            </a:avLst>
          </a:prstGeom>
          <a:solidFill>
            <a:srgbClr val="3F3F3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78" name="Google Shape;378;p6"/>
          <p:cNvSpPr/>
          <p:nvPr/>
        </p:nvSpPr>
        <p:spPr>
          <a:xfrm>
            <a:off x="675700" y="2428125"/>
            <a:ext cx="6504900" cy="2178300"/>
          </a:xfrm>
          <a:prstGeom prst="wedgeEllipseCallout">
            <a:avLst>
              <a:gd name="adj1" fmla="val -20833"/>
              <a:gd name="adj2" fmla="val 62500"/>
            </a:avLst>
          </a:prstGeom>
          <a:solidFill>
            <a:srgbClr val="1F2125"/>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379" name="Google Shape;379;p6"/>
          <p:cNvSpPr txBox="1">
            <a:spLocks noGrp="1"/>
          </p:cNvSpPr>
          <p:nvPr>
            <p:ph type="body" idx="1"/>
          </p:nvPr>
        </p:nvSpPr>
        <p:spPr>
          <a:xfrm>
            <a:off x="1228105" y="2902901"/>
            <a:ext cx="5576700" cy="3760800"/>
          </a:xfrm>
          <a:prstGeom prst="rect">
            <a:avLst/>
          </a:prstGeom>
          <a:noFill/>
          <a:ln>
            <a:noFill/>
          </a:ln>
        </p:spPr>
        <p:txBody>
          <a:bodyPr spcFirstLastPara="1" wrap="square" lIns="0" tIns="45700" rIns="0" bIns="45700" anchor="t" anchorCtr="0">
            <a:normAutofit/>
          </a:bodyPr>
          <a:lstStyle/>
          <a:p>
            <a:pPr marL="91440" lvl="0" indent="-91440" algn="ctr" rtl="0">
              <a:lnSpc>
                <a:spcPct val="100000"/>
              </a:lnSpc>
              <a:spcBef>
                <a:spcPts val="0"/>
              </a:spcBef>
              <a:spcAft>
                <a:spcPts val="0"/>
              </a:spcAft>
              <a:buClr>
                <a:schemeClr val="accent2"/>
              </a:buClr>
              <a:buSzPts val="2000"/>
              <a:buChar char=" "/>
            </a:pPr>
            <a:r>
              <a:rPr lang="en-US" b="1" i="1" u="none" strike="noStrike">
                <a:solidFill>
                  <a:schemeClr val="accent2"/>
                </a:solidFill>
              </a:rPr>
              <a:t>Cleveland ain’t safe for us. I feel like I have to leave to breathe and not always look over my shoulder. - </a:t>
            </a:r>
            <a:r>
              <a:rPr lang="en-US" b="1" i="1">
                <a:solidFill>
                  <a:schemeClr val="accent2"/>
                </a:solidFill>
              </a:rPr>
              <a:t>“Marty”</a:t>
            </a:r>
            <a:r>
              <a:rPr lang="en-US" b="1" i="1" u="none" strike="noStrike">
                <a:solidFill>
                  <a:schemeClr val="accent2"/>
                </a:solidFill>
              </a:rPr>
              <a:t> (</a:t>
            </a:r>
            <a:r>
              <a:rPr lang="en-US" b="1" i="1">
                <a:solidFill>
                  <a:schemeClr val="accent2"/>
                </a:solidFill>
              </a:rPr>
              <a:t>M</a:t>
            </a:r>
            <a:r>
              <a:rPr lang="en-US" b="1" i="1" u="none" strike="noStrike">
                <a:solidFill>
                  <a:schemeClr val="accent2"/>
                </a:solidFill>
              </a:rPr>
              <a:t>,18-25 yrs)</a:t>
            </a:r>
            <a:endParaRPr b="1" i="1">
              <a:solidFill>
                <a:schemeClr val="accent2"/>
              </a:solidFill>
            </a:endParaRPr>
          </a:p>
        </p:txBody>
      </p:sp>
      <p:sp>
        <p:nvSpPr>
          <p:cNvPr id="380" name="Google Shape;380;p6"/>
          <p:cNvSpPr txBox="1">
            <a:spLocks noGrp="1"/>
          </p:cNvSpPr>
          <p:nvPr>
            <p:ph type="title"/>
          </p:nvPr>
        </p:nvSpPr>
        <p:spPr>
          <a:xfrm>
            <a:off x="1097280" y="957596"/>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CLEVELAND HAS WORK TO DO</a:t>
            </a:r>
            <a:endParaRPr/>
          </a:p>
        </p:txBody>
      </p:sp>
      <p:pic>
        <p:nvPicPr>
          <p:cNvPr id="381" name="Google Shape;381;p6"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382" name="Google Shape;382;p6"/>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383" name="Google Shape;383;p6"/>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384" name="Google Shape;384;p6"/>
          <p:cNvSpPr txBox="1"/>
          <p:nvPr/>
        </p:nvSpPr>
        <p:spPr>
          <a:xfrm>
            <a:off x="7211200" y="1662900"/>
            <a:ext cx="3561600" cy="15012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000"/>
              <a:buFont typeface="Arial"/>
              <a:buNone/>
            </a:pPr>
            <a:r>
              <a:rPr lang="en-US" sz="2000" b="1" i="1" u="none" strike="noStrike" cap="none">
                <a:solidFill>
                  <a:srgbClr val="FAF9F0"/>
                </a:solidFill>
                <a:latin typeface="Helvetica Neue"/>
                <a:ea typeface="Helvetica Neue"/>
                <a:cs typeface="Helvetica Neue"/>
                <a:sym typeface="Helvetica Neue"/>
              </a:rPr>
              <a:t>If I stay here, it’s like I’m stuck in this cycle. I’ve gotta get out to have a chance at something better. </a:t>
            </a:r>
            <a:r>
              <a:rPr lang="en-US" sz="2000" b="1" i="0" u="none" strike="noStrike" cap="none">
                <a:solidFill>
                  <a:srgbClr val="FAF9F0"/>
                </a:solidFill>
                <a:latin typeface="Helvetica Neue"/>
                <a:ea typeface="Helvetica Neue"/>
                <a:cs typeface="Helvetica Neue"/>
                <a:sym typeface="Helvetica Neue"/>
              </a:rPr>
              <a:t>- “</a:t>
            </a:r>
            <a:r>
              <a:rPr lang="en-US" sz="2000" b="1" i="1" u="none" strike="noStrike" cap="none">
                <a:solidFill>
                  <a:srgbClr val="FAF9F0"/>
                </a:solidFill>
                <a:latin typeface="Helvetica Neue"/>
                <a:ea typeface="Helvetica Neue"/>
                <a:cs typeface="Helvetica Neue"/>
                <a:sym typeface="Helvetica Neue"/>
              </a:rPr>
              <a:t>Gabe” (M, 14-18 yrs).</a:t>
            </a:r>
            <a:endParaRPr sz="2800" b="1" i="1" u="none" strike="noStrike" cap="none">
              <a:solidFill>
                <a:srgbClr val="FAF9F0"/>
              </a:solidFill>
              <a:latin typeface="Century Gothic"/>
              <a:ea typeface="Century Gothic"/>
              <a:cs typeface="Century Gothic"/>
              <a:sym typeface="Century Gothic"/>
            </a:endParaRPr>
          </a:p>
        </p:txBody>
      </p:sp>
      <p:sp>
        <p:nvSpPr>
          <p:cNvPr id="385" name="Google Shape;385;p6"/>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g33c6c99fc7d_0_12"/>
          <p:cNvSpPr txBox="1">
            <a:spLocks noGrp="1"/>
          </p:cNvSpPr>
          <p:nvPr>
            <p:ph type="title"/>
          </p:nvPr>
        </p:nvSpPr>
        <p:spPr>
          <a:xfrm>
            <a:off x="415625" y="667900"/>
            <a:ext cx="4941900" cy="22197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90000"/>
              </a:lnSpc>
              <a:spcBef>
                <a:spcPts val="0"/>
              </a:spcBef>
              <a:spcAft>
                <a:spcPts val="0"/>
              </a:spcAft>
              <a:buSzPct val="100000"/>
              <a:buNone/>
            </a:pPr>
            <a:r>
              <a:rPr lang="en-US"/>
              <a:t>Rethinking Safety &amp; </a:t>
            </a:r>
            <a:endParaRPr/>
          </a:p>
          <a:p>
            <a:pPr marL="0" lvl="0" indent="0" algn="ctr" rtl="0">
              <a:lnSpc>
                <a:spcPct val="90000"/>
              </a:lnSpc>
              <a:spcBef>
                <a:spcPts val="0"/>
              </a:spcBef>
              <a:spcAft>
                <a:spcPts val="0"/>
              </a:spcAft>
              <a:buSzPct val="100000"/>
              <a:buNone/>
            </a:pPr>
            <a:r>
              <a:rPr lang="en-US"/>
              <a:t>Youth Success</a:t>
            </a:r>
            <a:endParaRPr/>
          </a:p>
          <a:p>
            <a:pPr marL="0" lvl="0" indent="0" algn="ctr" rtl="0">
              <a:lnSpc>
                <a:spcPct val="90000"/>
              </a:lnSpc>
              <a:spcBef>
                <a:spcPts val="0"/>
              </a:spcBef>
              <a:spcAft>
                <a:spcPts val="0"/>
              </a:spcAft>
              <a:buSzPct val="100000"/>
              <a:buNone/>
            </a:pPr>
            <a:endParaRPr/>
          </a:p>
          <a:p>
            <a:pPr marL="0" lvl="0" indent="0" algn="ctr" rtl="0">
              <a:lnSpc>
                <a:spcPct val="90000"/>
              </a:lnSpc>
              <a:spcBef>
                <a:spcPts val="0"/>
              </a:spcBef>
              <a:spcAft>
                <a:spcPts val="0"/>
              </a:spcAft>
              <a:buSzPct val="100000"/>
              <a:buNone/>
            </a:pPr>
            <a:r>
              <a:rPr lang="en-US"/>
              <a:t>Greater CLE YJ Collective Briefing Local Policymakers Overview</a:t>
            </a:r>
            <a:endParaRPr/>
          </a:p>
        </p:txBody>
      </p:sp>
      <p:sp>
        <p:nvSpPr>
          <p:cNvPr id="143" name="Google Shape;143;g33c6c99fc7d_0_12"/>
          <p:cNvSpPr txBox="1">
            <a:spLocks noGrp="1"/>
          </p:cNvSpPr>
          <p:nvPr>
            <p:ph type="body" idx="1"/>
          </p:nvPr>
        </p:nvSpPr>
        <p:spPr>
          <a:xfrm>
            <a:off x="5985125" y="667900"/>
            <a:ext cx="5948100" cy="5558400"/>
          </a:xfrm>
          <a:prstGeom prst="rect">
            <a:avLst/>
          </a:prstGeom>
          <a:noFill/>
          <a:ln>
            <a:noFill/>
          </a:ln>
        </p:spPr>
        <p:txBody>
          <a:bodyPr spcFirstLastPara="1" wrap="square" lIns="0" tIns="45700" rIns="0" bIns="45700" anchor="t" anchorCtr="0">
            <a:normAutofit lnSpcReduction="20000"/>
          </a:bodyPr>
          <a:lstStyle/>
          <a:p>
            <a:pPr marL="0" lvl="0" indent="0" algn="l" rtl="0">
              <a:lnSpc>
                <a:spcPct val="115000"/>
              </a:lnSpc>
              <a:spcBef>
                <a:spcPts val="1200"/>
              </a:spcBef>
              <a:spcAft>
                <a:spcPts val="0"/>
              </a:spcAft>
              <a:buNone/>
            </a:pPr>
            <a:r>
              <a:rPr lang="en-US" sz="1900" b="1">
                <a:solidFill>
                  <a:schemeClr val="dk1"/>
                </a:solidFill>
              </a:rPr>
              <a:t>1.	Setting the Context: Kids Are Different</a:t>
            </a:r>
            <a:endParaRPr sz="1900">
              <a:solidFill>
                <a:schemeClr val="dk1"/>
              </a:solidFill>
            </a:endParaRPr>
          </a:p>
          <a:p>
            <a:pPr marL="0" lvl="0" indent="0" algn="l" rtl="0">
              <a:lnSpc>
                <a:spcPct val="115000"/>
              </a:lnSpc>
              <a:spcBef>
                <a:spcPts val="1200"/>
              </a:spcBef>
              <a:spcAft>
                <a:spcPts val="0"/>
              </a:spcAft>
              <a:buNone/>
            </a:pPr>
            <a:r>
              <a:rPr lang="en-US" sz="1900" b="1">
                <a:solidFill>
                  <a:schemeClr val="dk1"/>
                </a:solidFill>
              </a:rPr>
              <a:t>2.	Youth Data Highlights</a:t>
            </a:r>
            <a:endParaRPr sz="16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Youth Crime Trends &amp; Youth as Victims of Gun Violence</a:t>
            </a:r>
            <a:endParaRPr sz="14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Social &amp; Emotional Challenges Facing Youth</a:t>
            </a:r>
            <a:endParaRPr sz="14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COVID Impact on Youth</a:t>
            </a:r>
            <a:endParaRPr sz="14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Juvenile Justice System &amp; Detention Center</a:t>
            </a:r>
            <a:endParaRPr sz="100" b="1">
              <a:solidFill>
                <a:schemeClr val="dk1"/>
              </a:solidFill>
            </a:endParaRPr>
          </a:p>
          <a:p>
            <a:pPr marL="457200" lvl="0" indent="-457200" algn="l" rtl="0">
              <a:lnSpc>
                <a:spcPct val="115000"/>
              </a:lnSpc>
              <a:spcBef>
                <a:spcPts val="1200"/>
              </a:spcBef>
              <a:spcAft>
                <a:spcPts val="0"/>
              </a:spcAft>
              <a:buNone/>
            </a:pPr>
            <a:r>
              <a:rPr lang="en-US" sz="1900" b="1">
                <a:solidFill>
                  <a:schemeClr val="dk1"/>
                </a:solidFill>
              </a:rPr>
              <a:t>3.	A Better Path Forward: Opportunities               Be Strategic (Not Reactive)</a:t>
            </a:r>
            <a:endParaRPr sz="16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Creating a Youth Safety Vision</a:t>
            </a:r>
            <a:endParaRPr sz="14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Mobile Crisis Stabilization &amp; Peer Supports</a:t>
            </a:r>
            <a:endParaRPr sz="14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Age-Appropriate Interventions, Diversion &amp; Policing</a:t>
            </a:r>
            <a:endParaRPr sz="14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Evidence-Informed Approaches</a:t>
            </a:r>
            <a:endParaRPr sz="14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Juvenile Court Collaboration with City &amp; County</a:t>
            </a:r>
            <a:endParaRPr sz="1400">
              <a:solidFill>
                <a:schemeClr val="dk1"/>
              </a:solidFill>
            </a:endParaRPr>
          </a:p>
          <a:p>
            <a:pPr marL="914400" lvl="0" indent="-393700" algn="l" rtl="0">
              <a:lnSpc>
                <a:spcPct val="115000"/>
              </a:lnSpc>
              <a:spcBef>
                <a:spcPts val="1200"/>
              </a:spcBef>
              <a:spcAft>
                <a:spcPts val="0"/>
              </a:spcAft>
              <a:buClr>
                <a:schemeClr val="dk1"/>
              </a:buClr>
              <a:buSzPts val="1400"/>
              <a:buChar char="-"/>
            </a:pPr>
            <a:r>
              <a:rPr lang="en-US" sz="1400">
                <a:solidFill>
                  <a:schemeClr val="dk1"/>
                </a:solidFill>
              </a:rPr>
              <a:t>Economic Opportunity &amp; Vibrant Neighborhoods</a:t>
            </a:r>
            <a:endParaRPr sz="1900" b="1">
              <a:solidFill>
                <a:schemeClr val="dk1"/>
              </a:solidFill>
            </a:endParaRPr>
          </a:p>
          <a:p>
            <a:pPr marL="0" lvl="0" indent="0" algn="l" rtl="0">
              <a:lnSpc>
                <a:spcPct val="115000"/>
              </a:lnSpc>
              <a:spcBef>
                <a:spcPts val="1200"/>
              </a:spcBef>
              <a:spcAft>
                <a:spcPts val="200"/>
              </a:spcAft>
              <a:buSzPts val="2000"/>
              <a:buNone/>
            </a:pPr>
            <a:endParaRPr sz="1400">
              <a:solidFill>
                <a:schemeClr val="dk1"/>
              </a:solidFill>
            </a:endParaRPr>
          </a:p>
        </p:txBody>
      </p:sp>
      <p:pic>
        <p:nvPicPr>
          <p:cNvPr id="144" name="Google Shape;144;g33c6c99fc7d_0_12"/>
          <p:cNvPicPr preferRelativeResize="0"/>
          <p:nvPr/>
        </p:nvPicPr>
        <p:blipFill rotWithShape="1">
          <a:blip r:embed="rId3">
            <a:alphaModFix/>
          </a:blip>
          <a:srcRect/>
          <a:stretch/>
        </p:blipFill>
        <p:spPr>
          <a:xfrm>
            <a:off x="1037017" y="3063583"/>
            <a:ext cx="3825067" cy="25749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14"/>
          <p:cNvSpPr txBox="1">
            <a:spLocks noGrp="1"/>
          </p:cNvSpPr>
          <p:nvPr>
            <p:ph type="title"/>
          </p:nvPr>
        </p:nvSpPr>
        <p:spPr>
          <a:xfrm>
            <a:off x="1097280" y="942871"/>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DESIRE FOR INCLUSION IN DECISION-MAKING</a:t>
            </a:r>
            <a:endParaRPr/>
          </a:p>
        </p:txBody>
      </p:sp>
      <p:pic>
        <p:nvPicPr>
          <p:cNvPr id="392" name="Google Shape;392;p14"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393" name="Google Shape;393;p14"/>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394" name="Google Shape;394;p14"/>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395" name="Google Shape;395;p14"/>
          <p:cNvSpPr/>
          <p:nvPr/>
        </p:nvSpPr>
        <p:spPr>
          <a:xfrm flipH="1">
            <a:off x="6609350" y="3700450"/>
            <a:ext cx="4816200" cy="1235100"/>
          </a:xfrm>
          <a:prstGeom prst="wedgeRoundRectCallout">
            <a:avLst>
              <a:gd name="adj1" fmla="val -20833"/>
              <a:gd name="adj2" fmla="val 62500"/>
              <a:gd name="adj3" fmla="val 0"/>
            </a:avLst>
          </a:prstGeom>
          <a:solidFill>
            <a:schemeClr val="accent3"/>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2200"/>
              <a:buFont typeface="Arial"/>
              <a:buNone/>
            </a:pPr>
            <a:endParaRPr sz="2200" b="1" i="1"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500"/>
              <a:buFont typeface="Arial"/>
              <a:buNone/>
            </a:pPr>
            <a:endParaRPr sz="1500" b="1" i="1"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endParaRPr sz="12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endParaRPr sz="12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200"/>
              <a:buFont typeface="Arial"/>
              <a:buNone/>
            </a:pPr>
            <a:endParaRPr sz="1200" b="1" i="1" u="none" strike="noStrike" cap="none">
              <a:solidFill>
                <a:schemeClr val="dk1"/>
              </a:solidFill>
              <a:latin typeface="Arial"/>
              <a:ea typeface="Arial"/>
              <a:cs typeface="Arial"/>
              <a:sym typeface="Arial"/>
            </a:endParaRPr>
          </a:p>
          <a:p>
            <a:pPr marL="0" marR="0" lvl="0" indent="0" algn="ctr" rtl="0">
              <a:lnSpc>
                <a:spcPct val="115000"/>
              </a:lnSpc>
              <a:spcBef>
                <a:spcPts val="0"/>
              </a:spcBef>
              <a:spcAft>
                <a:spcPts val="0"/>
              </a:spcAft>
              <a:buClr>
                <a:srgbClr val="000000"/>
              </a:buClr>
              <a:buSzPts val="2000"/>
              <a:buFont typeface="Arial"/>
              <a:buNone/>
            </a:pPr>
            <a:r>
              <a:rPr lang="en-US" sz="2000" b="1" i="1" u="none" strike="noStrike" cap="none">
                <a:solidFill>
                  <a:schemeClr val="dk1"/>
                </a:solidFill>
                <a:latin typeface="Arial"/>
                <a:ea typeface="Arial"/>
                <a:cs typeface="Arial"/>
                <a:sym typeface="Arial"/>
              </a:rPr>
              <a:t>Youth voices matter, but we’re never given a seat at the table. – “Linda” (F, 18-25 yrs).</a:t>
            </a:r>
            <a:endParaRPr sz="1900" b="1" i="1"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chemeClr val="dk1"/>
              </a:buClr>
              <a:buSzPts val="1100"/>
              <a:buFont typeface="Arial"/>
              <a:buNone/>
            </a:pPr>
            <a:endParaRPr sz="20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200"/>
              <a:buFont typeface="Arial"/>
              <a:buNone/>
            </a:pPr>
            <a:endParaRPr sz="2200" b="1" i="1"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396" name="Google Shape;396;p14"/>
          <p:cNvSpPr/>
          <p:nvPr/>
        </p:nvSpPr>
        <p:spPr>
          <a:xfrm flipH="1">
            <a:off x="1229875" y="4412325"/>
            <a:ext cx="5165100" cy="1347600"/>
          </a:xfrm>
          <a:prstGeom prst="wedgeRoundRectCallout">
            <a:avLst>
              <a:gd name="adj1" fmla="val -28136"/>
              <a:gd name="adj2" fmla="val 65798"/>
              <a:gd name="adj3" fmla="val 0"/>
            </a:avLst>
          </a:prstGeom>
          <a:solidFill>
            <a:srgbClr val="174759"/>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1900"/>
              <a:buFont typeface="Arial"/>
              <a:buNone/>
            </a:pPr>
            <a:endParaRPr sz="19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200"/>
              <a:buFont typeface="Arial"/>
              <a:buNone/>
            </a:pPr>
            <a:endParaRPr sz="2200" b="0" i="1"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1" i="1"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800"/>
              <a:buFont typeface="Arial"/>
              <a:buNone/>
            </a:pPr>
            <a:endParaRPr sz="8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1" u="none" strike="noStrike" cap="none">
              <a:solidFill>
                <a:srgbClr val="FFFFFF"/>
              </a:solidFill>
              <a:latin typeface="Times New Roman"/>
              <a:ea typeface="Times New Roman"/>
              <a:cs typeface="Times New Roman"/>
              <a:sym typeface="Times New Roman"/>
            </a:endParaRPr>
          </a:p>
          <a:p>
            <a:pPr marL="0" marR="0" lvl="0" indent="0" algn="l" rtl="0">
              <a:lnSpc>
                <a:spcPct val="115000"/>
              </a:lnSpc>
              <a:spcBef>
                <a:spcPts val="0"/>
              </a:spcBef>
              <a:spcAft>
                <a:spcPts val="0"/>
              </a:spcAft>
              <a:buClr>
                <a:srgbClr val="000000"/>
              </a:buClr>
              <a:buSzPts val="2000"/>
              <a:buFont typeface="Arial"/>
              <a:buNone/>
            </a:pPr>
            <a:endParaRPr sz="20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2000"/>
              <a:buFont typeface="Arial"/>
              <a:buNone/>
            </a:pPr>
            <a:endParaRPr sz="20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400"/>
              <a:buFont typeface="Arial"/>
              <a:buNone/>
            </a:pPr>
            <a:endParaRPr sz="400" b="1" i="1" u="none" strike="noStrike" cap="none">
              <a:solidFill>
                <a:srgbClr val="FFFFFF"/>
              </a:solidFill>
              <a:latin typeface="Arial"/>
              <a:ea typeface="Arial"/>
              <a:cs typeface="Arial"/>
              <a:sym typeface="Arial"/>
            </a:endParaRPr>
          </a:p>
          <a:p>
            <a:pPr marL="0" marR="0" lvl="0" indent="0" algn="ctr" rtl="0">
              <a:lnSpc>
                <a:spcPct val="115000"/>
              </a:lnSpc>
              <a:spcBef>
                <a:spcPts val="0"/>
              </a:spcBef>
              <a:spcAft>
                <a:spcPts val="0"/>
              </a:spcAft>
              <a:buClr>
                <a:schemeClr val="dk1"/>
              </a:buClr>
              <a:buSzPts val="1100"/>
              <a:buFont typeface="Arial"/>
              <a:buNone/>
            </a:pPr>
            <a:r>
              <a:rPr lang="en-US" sz="2000" b="1" i="1" u="none" strike="noStrike" cap="none">
                <a:solidFill>
                  <a:srgbClr val="FFFFFF"/>
                </a:solidFill>
                <a:latin typeface="Arial"/>
                <a:ea typeface="Arial"/>
                <a:cs typeface="Arial"/>
                <a:sym typeface="Arial"/>
              </a:rPr>
              <a:t>“Politicians promise a lot but deliver nothing. – “Joshua” (M, 18-25 yrs)</a:t>
            </a:r>
            <a:endParaRPr sz="2000" b="1" i="1" u="none" strike="noStrike" cap="none">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sz="2200" b="1" i="1" u="none" strike="noStrike" cap="none">
              <a:solidFill>
                <a:srgbClr val="FFFFFF"/>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900"/>
              <a:buFont typeface="Arial"/>
              <a:buNone/>
            </a:pPr>
            <a:endParaRPr sz="1900" b="1" i="1" u="none" strike="noStrike" cap="none">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100"/>
              <a:buFont typeface="Arial"/>
              <a:buNone/>
            </a:pPr>
            <a:endParaRPr sz="1100" b="0" i="0" u="none" strike="noStrike" cap="none">
              <a:solidFill>
                <a:schemeClr val="dk1"/>
              </a:solidFill>
              <a:latin typeface="Arial"/>
              <a:ea typeface="Arial"/>
              <a:cs typeface="Arial"/>
              <a:sym typeface="Arial"/>
            </a:endParaRPr>
          </a:p>
        </p:txBody>
      </p:sp>
      <p:sp>
        <p:nvSpPr>
          <p:cNvPr id="397" name="Google Shape;397;p14"/>
          <p:cNvSpPr/>
          <p:nvPr/>
        </p:nvSpPr>
        <p:spPr>
          <a:xfrm>
            <a:off x="1229750" y="1874600"/>
            <a:ext cx="5379600" cy="1293600"/>
          </a:xfrm>
          <a:prstGeom prst="wedgeRoundRectCallout">
            <a:avLst>
              <a:gd name="adj1" fmla="val -20833"/>
              <a:gd name="adj2" fmla="val 62500"/>
              <a:gd name="adj3" fmla="val 0"/>
            </a:avLst>
          </a:prstGeom>
          <a:solidFill>
            <a:srgbClr val="055B57"/>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91440" marR="0" lvl="0" indent="-91440" algn="ctr" rtl="0">
              <a:lnSpc>
                <a:spcPct val="100000"/>
              </a:lnSpc>
              <a:spcBef>
                <a:spcPts val="0"/>
              </a:spcBef>
              <a:spcAft>
                <a:spcPts val="0"/>
              </a:spcAft>
              <a:buClr>
                <a:srgbClr val="FFFFFF"/>
              </a:buClr>
              <a:buSzPts val="2000"/>
              <a:buFont typeface="Calibri"/>
              <a:buChar char=" "/>
            </a:pPr>
            <a:r>
              <a:rPr lang="en-US" sz="2000" b="1" i="1" u="none" strike="noStrike" cap="none">
                <a:solidFill>
                  <a:srgbClr val="FFFFFF"/>
                </a:solidFill>
                <a:latin typeface="Century Gothic"/>
                <a:ea typeface="Century Gothic"/>
                <a:cs typeface="Century Gothic"/>
                <a:sym typeface="Century Gothic"/>
              </a:rPr>
              <a:t>Representation means more than just being seen—it means being valued. </a:t>
            </a:r>
            <a:r>
              <a:rPr lang="en-US" sz="2000" b="1" i="0" u="none" strike="noStrike" cap="none">
                <a:solidFill>
                  <a:srgbClr val="FFFFFF"/>
                </a:solidFill>
                <a:latin typeface="Century Gothic"/>
                <a:ea typeface="Century Gothic"/>
                <a:cs typeface="Century Gothic"/>
                <a:sym typeface="Century Gothic"/>
              </a:rPr>
              <a:t>– </a:t>
            </a:r>
            <a:r>
              <a:rPr lang="en-US" sz="2000" b="1" i="1" u="none" strike="noStrike" cap="none">
                <a:solidFill>
                  <a:srgbClr val="FFFFFF"/>
                </a:solidFill>
                <a:latin typeface="Century Gothic"/>
                <a:ea typeface="Century Gothic"/>
                <a:cs typeface="Century Gothic"/>
                <a:sym typeface="Century Gothic"/>
              </a:rPr>
              <a:t>“Cece” (F, 18-25 yrs)</a:t>
            </a:r>
            <a:endParaRPr sz="2200" b="1" i="1" u="none" strike="noStrike" cap="none">
              <a:solidFill>
                <a:srgbClr val="FFFFFF"/>
              </a:solidFill>
              <a:latin typeface="Arial"/>
              <a:ea typeface="Arial"/>
              <a:cs typeface="Arial"/>
              <a:sym typeface="Arial"/>
            </a:endParaRPr>
          </a:p>
        </p:txBody>
      </p:sp>
      <p:sp>
        <p:nvSpPr>
          <p:cNvPr id="398" name="Google Shape;398;p14"/>
          <p:cNvSpPr/>
          <p:nvPr/>
        </p:nvSpPr>
        <p:spPr>
          <a:xfrm>
            <a:off x="7593200" y="1645925"/>
            <a:ext cx="3929700" cy="1655100"/>
          </a:xfrm>
          <a:prstGeom prst="wedgeEllipseCallout">
            <a:avLst>
              <a:gd name="adj1" fmla="val -58739"/>
              <a:gd name="adj2" fmla="val 55354"/>
            </a:avLst>
          </a:prstGeom>
          <a:solidFill>
            <a:srgbClr val="EAD1D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chemeClr val="dk1"/>
              </a:buClr>
              <a:buSzPts val="1100"/>
              <a:buFont typeface="Arial"/>
              <a:buNone/>
            </a:pPr>
            <a:r>
              <a:rPr lang="en-US" sz="1800" b="1" i="1" u="none" strike="noStrike" cap="none">
                <a:solidFill>
                  <a:schemeClr val="dk1"/>
                </a:solidFill>
                <a:latin typeface="Arial"/>
                <a:ea typeface="Arial"/>
                <a:cs typeface="Arial"/>
                <a:sym typeface="Arial"/>
              </a:rPr>
              <a:t> If we’re not included, how can we trust the system to work for us? – “Theo” (M, 18-25 yrs) </a:t>
            </a:r>
            <a:endParaRPr sz="1900" b="0" i="0" u="none" strike="noStrike" cap="none">
              <a:solidFill>
                <a:srgbClr val="000000"/>
              </a:solidFill>
              <a:latin typeface="Century Gothic"/>
              <a:ea typeface="Century Gothic"/>
              <a:cs typeface="Century Gothic"/>
              <a:sym typeface="Century Gothic"/>
            </a:endParaRPr>
          </a:p>
        </p:txBody>
      </p:sp>
      <p:sp>
        <p:nvSpPr>
          <p:cNvPr id="399" name="Google Shape;399;p14"/>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Google Shape;405;g32b7a8555c3_1_61"/>
          <p:cNvSpPr txBox="1">
            <a:spLocks noGrp="1"/>
          </p:cNvSpPr>
          <p:nvPr>
            <p:ph type="title"/>
          </p:nvPr>
        </p:nvSpPr>
        <p:spPr>
          <a:xfrm>
            <a:off x="1097280" y="942871"/>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KEY THEME: ASPIRATIONS &amp; HOPE FOR THEIR FUTURE </a:t>
            </a:r>
            <a:endParaRPr/>
          </a:p>
        </p:txBody>
      </p:sp>
      <p:pic>
        <p:nvPicPr>
          <p:cNvPr id="406" name="Google Shape;406;g32b7a8555c3_1_61"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407" name="Google Shape;407;g32b7a8555c3_1_61"/>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408" name="Google Shape;408;g32b7a8555c3_1_61"/>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pic>
        <p:nvPicPr>
          <p:cNvPr id="409" name="Google Shape;409;g32b7a8555c3_1_61"/>
          <p:cNvPicPr preferRelativeResize="0"/>
          <p:nvPr/>
        </p:nvPicPr>
        <p:blipFill rotWithShape="1">
          <a:blip r:embed="rId6">
            <a:alphaModFix/>
          </a:blip>
          <a:srcRect/>
          <a:stretch/>
        </p:blipFill>
        <p:spPr>
          <a:xfrm>
            <a:off x="152400" y="152400"/>
            <a:ext cx="5057775" cy="76200"/>
          </a:xfrm>
          <a:prstGeom prst="rect">
            <a:avLst/>
          </a:prstGeom>
          <a:noFill/>
          <a:ln>
            <a:noFill/>
          </a:ln>
        </p:spPr>
      </p:pic>
      <p:pic>
        <p:nvPicPr>
          <p:cNvPr id="410" name="Google Shape;410;g32b7a8555c3_1_61"/>
          <p:cNvPicPr preferRelativeResize="0"/>
          <p:nvPr/>
        </p:nvPicPr>
        <p:blipFill rotWithShape="1">
          <a:blip r:embed="rId7">
            <a:alphaModFix/>
          </a:blip>
          <a:srcRect/>
          <a:stretch/>
        </p:blipFill>
        <p:spPr>
          <a:xfrm>
            <a:off x="1409700" y="2244850"/>
            <a:ext cx="5181599" cy="85725"/>
          </a:xfrm>
          <a:prstGeom prst="rect">
            <a:avLst/>
          </a:prstGeom>
          <a:noFill/>
          <a:ln>
            <a:noFill/>
          </a:ln>
        </p:spPr>
      </p:pic>
      <p:sp>
        <p:nvSpPr>
          <p:cNvPr id="411" name="Google Shape;411;g32b7a8555c3_1_61"/>
          <p:cNvSpPr/>
          <p:nvPr/>
        </p:nvSpPr>
        <p:spPr>
          <a:xfrm>
            <a:off x="2188125" y="3713400"/>
            <a:ext cx="3277500" cy="1691700"/>
          </a:xfrm>
          <a:prstGeom prst="cloudCallout">
            <a:avLst>
              <a:gd name="adj1" fmla="val -28755"/>
              <a:gd name="adj2" fmla="val 95509"/>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1600" b="1" i="1" u="none" strike="noStrike" cap="none">
                <a:solidFill>
                  <a:schemeClr val="dk1"/>
                </a:solidFill>
                <a:latin typeface="Calibri"/>
                <a:ea typeface="Calibri"/>
                <a:cs typeface="Calibri"/>
                <a:sym typeface="Calibri"/>
              </a:rPr>
              <a:t>I dream of becoming an entrepreneur and creating opportunities for others."Aaron” (14-18)</a:t>
            </a:r>
            <a:endParaRPr sz="1800" b="1" i="0" u="none" strike="noStrike" cap="none">
              <a:solidFill>
                <a:srgbClr val="000000"/>
              </a:solidFill>
              <a:latin typeface="Century Gothic"/>
              <a:ea typeface="Century Gothic"/>
              <a:cs typeface="Century Gothic"/>
              <a:sym typeface="Century Gothic"/>
            </a:endParaRPr>
          </a:p>
        </p:txBody>
      </p:sp>
      <p:sp>
        <p:nvSpPr>
          <p:cNvPr id="412" name="Google Shape;412;g32b7a8555c3_1_61"/>
          <p:cNvSpPr/>
          <p:nvPr/>
        </p:nvSpPr>
        <p:spPr>
          <a:xfrm>
            <a:off x="7919750" y="1450150"/>
            <a:ext cx="3002700" cy="1548300"/>
          </a:xfrm>
          <a:prstGeom prst="cloudCallout">
            <a:avLst>
              <a:gd name="adj1" fmla="val -28755"/>
              <a:gd name="adj2" fmla="val 95509"/>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419100" lvl="0" indent="0" algn="l" rtl="0">
              <a:lnSpc>
                <a:spcPct val="96000"/>
              </a:lnSpc>
              <a:spcBef>
                <a:spcPts val="0"/>
              </a:spcBef>
              <a:spcAft>
                <a:spcPts val="0"/>
              </a:spcAft>
              <a:buClr>
                <a:schemeClr val="dk1"/>
              </a:buClr>
              <a:buSzPts val="1100"/>
              <a:buFont typeface="Arial"/>
              <a:buNone/>
            </a:pPr>
            <a:endParaRPr sz="1800" b="1" i="0" u="none" strike="noStrike" cap="none">
              <a:solidFill>
                <a:srgbClr val="000000"/>
              </a:solidFill>
              <a:latin typeface="Century Gothic"/>
              <a:ea typeface="Century Gothic"/>
              <a:cs typeface="Century Gothic"/>
              <a:sym typeface="Century Gothic"/>
            </a:endParaRPr>
          </a:p>
        </p:txBody>
      </p:sp>
      <p:sp>
        <p:nvSpPr>
          <p:cNvPr id="413" name="Google Shape;413;g32b7a8555c3_1_61"/>
          <p:cNvSpPr/>
          <p:nvPr/>
        </p:nvSpPr>
        <p:spPr>
          <a:xfrm>
            <a:off x="4944575" y="2064975"/>
            <a:ext cx="2567100" cy="1600800"/>
          </a:xfrm>
          <a:prstGeom prst="cloudCallout">
            <a:avLst>
              <a:gd name="adj1" fmla="val 14182"/>
              <a:gd name="adj2" fmla="val 105847"/>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171450" marR="0" lvl="0" indent="-95250" algn="ctr" rtl="0">
              <a:lnSpc>
                <a:spcPct val="100000"/>
              </a:lnSpc>
              <a:spcBef>
                <a:spcPts val="0"/>
              </a:spcBef>
              <a:spcAft>
                <a:spcPts val="0"/>
              </a:spcAft>
              <a:buClr>
                <a:schemeClr val="dk1"/>
              </a:buClr>
              <a:buSzPts val="1200"/>
              <a:buFont typeface="Arial"/>
              <a:buNone/>
            </a:pPr>
            <a:r>
              <a:rPr lang="en-US" sz="1500" b="1" i="1" u="none" strike="noStrike" cap="none">
                <a:solidFill>
                  <a:schemeClr val="dk1"/>
                </a:solidFill>
                <a:latin typeface="Calibri"/>
                <a:ea typeface="Calibri"/>
                <a:cs typeface="Calibri"/>
                <a:sym typeface="Calibri"/>
              </a:rPr>
              <a:t>My goal is to learn a trade so I can provide for my family. “Traci” (18-25)</a:t>
            </a:r>
            <a:endParaRPr sz="1700" b="1" i="0" u="none" strike="noStrike" cap="none">
              <a:solidFill>
                <a:srgbClr val="000000"/>
              </a:solidFill>
              <a:latin typeface="Century Gothic"/>
              <a:ea typeface="Century Gothic"/>
              <a:cs typeface="Century Gothic"/>
              <a:sym typeface="Century Gothic"/>
            </a:endParaRPr>
          </a:p>
        </p:txBody>
      </p:sp>
      <p:sp>
        <p:nvSpPr>
          <p:cNvPr id="414" name="Google Shape;414;g32b7a8555c3_1_61"/>
          <p:cNvSpPr/>
          <p:nvPr/>
        </p:nvSpPr>
        <p:spPr>
          <a:xfrm>
            <a:off x="1328650" y="1660225"/>
            <a:ext cx="3277500" cy="1600800"/>
          </a:xfrm>
          <a:prstGeom prst="cloudCallout">
            <a:avLst>
              <a:gd name="adj1" fmla="val -28755"/>
              <a:gd name="adj2" fmla="val 95509"/>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171450" marR="0" lvl="0" indent="-95250" algn="ctr" rtl="0">
              <a:lnSpc>
                <a:spcPct val="100000"/>
              </a:lnSpc>
              <a:spcBef>
                <a:spcPts val="0"/>
              </a:spcBef>
              <a:spcAft>
                <a:spcPts val="0"/>
              </a:spcAft>
              <a:buClr>
                <a:schemeClr val="dk1"/>
              </a:buClr>
              <a:buSzPts val="1200"/>
              <a:buFont typeface="Arial"/>
              <a:buNone/>
            </a:pPr>
            <a:r>
              <a:rPr lang="en-US" sz="1500" b="1" i="1" u="none" strike="noStrike" cap="none">
                <a:solidFill>
                  <a:schemeClr val="dk1"/>
                </a:solidFill>
                <a:latin typeface="Calibri"/>
                <a:ea typeface="Calibri"/>
                <a:cs typeface="Calibri"/>
                <a:sym typeface="Calibri"/>
              </a:rPr>
              <a:t>I want to go back to school and get my diploma because education is key. “Nico” (18-25)</a:t>
            </a:r>
            <a:endParaRPr sz="1700" b="1" i="0" u="none" strike="noStrike" cap="none">
              <a:solidFill>
                <a:srgbClr val="000000"/>
              </a:solidFill>
              <a:latin typeface="Century Gothic"/>
              <a:ea typeface="Century Gothic"/>
              <a:cs typeface="Century Gothic"/>
              <a:sym typeface="Century Gothic"/>
            </a:endParaRPr>
          </a:p>
        </p:txBody>
      </p:sp>
      <p:sp>
        <p:nvSpPr>
          <p:cNvPr id="415" name="Google Shape;415;g32b7a8555c3_1_61"/>
          <p:cNvSpPr/>
          <p:nvPr/>
        </p:nvSpPr>
        <p:spPr>
          <a:xfrm>
            <a:off x="7657050" y="3479725"/>
            <a:ext cx="3002700" cy="1373700"/>
          </a:xfrm>
          <a:prstGeom prst="cloudCallout">
            <a:avLst>
              <a:gd name="adj1" fmla="val 48627"/>
              <a:gd name="adj2" fmla="val 78012"/>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US" sz="1500" b="1" i="1" u="none" strike="noStrike" cap="none">
                <a:solidFill>
                  <a:schemeClr val="dk1"/>
                </a:solidFill>
                <a:latin typeface="Calibri"/>
                <a:ea typeface="Calibri"/>
                <a:cs typeface="Calibri"/>
                <a:sym typeface="Calibri"/>
              </a:rPr>
              <a:t>I look up to people who have succeeded despite the odds. “Theo” (18-25)</a:t>
            </a:r>
            <a:endParaRPr sz="1700" b="1" i="0" u="none" strike="noStrike" cap="none">
              <a:solidFill>
                <a:srgbClr val="000000"/>
              </a:solidFill>
              <a:latin typeface="Century Gothic"/>
              <a:ea typeface="Century Gothic"/>
              <a:cs typeface="Century Gothic"/>
              <a:sym typeface="Century Gothic"/>
            </a:endParaRPr>
          </a:p>
        </p:txBody>
      </p:sp>
      <p:sp>
        <p:nvSpPr>
          <p:cNvPr id="416" name="Google Shape;416;g32b7a8555c3_1_61"/>
          <p:cNvSpPr txBox="1"/>
          <p:nvPr/>
        </p:nvSpPr>
        <p:spPr>
          <a:xfrm>
            <a:off x="8240950" y="1698400"/>
            <a:ext cx="2344800" cy="11082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500"/>
              <a:buFont typeface="Arial"/>
              <a:buNone/>
            </a:pPr>
            <a:r>
              <a:rPr lang="en-US" sz="1500" b="1" i="1" u="none" strike="noStrike" cap="none">
                <a:solidFill>
                  <a:schemeClr val="dk1"/>
                </a:solidFill>
                <a:latin typeface="Calibri"/>
                <a:ea typeface="Calibri"/>
                <a:cs typeface="Calibri"/>
                <a:sym typeface="Calibri"/>
              </a:rPr>
              <a:t>Career training programs would make a big difference in my life.</a:t>
            </a:r>
            <a:r>
              <a:rPr lang="en-US" sz="1500" b="1" i="0" u="none" strike="noStrike" cap="none">
                <a:solidFill>
                  <a:srgbClr val="3F3F3F"/>
                </a:solidFill>
                <a:latin typeface="Calibri"/>
                <a:ea typeface="Calibri"/>
                <a:cs typeface="Calibri"/>
                <a:sym typeface="Calibri"/>
              </a:rPr>
              <a:t> </a:t>
            </a:r>
            <a:r>
              <a:rPr lang="en-US" sz="1500" b="1" i="1" u="none" strike="noStrike" cap="none">
                <a:solidFill>
                  <a:srgbClr val="3F3F3F"/>
                </a:solidFill>
                <a:latin typeface="Calibri"/>
                <a:ea typeface="Calibri"/>
                <a:cs typeface="Calibri"/>
                <a:sym typeface="Calibri"/>
              </a:rPr>
              <a:t>“Elliot” (14-18)</a:t>
            </a:r>
            <a:endParaRPr sz="1500" b="1" i="1" u="none" strike="noStrike" cap="none">
              <a:solidFill>
                <a:srgbClr val="3F3F3F"/>
              </a:solidFill>
              <a:latin typeface="Calibri"/>
              <a:ea typeface="Calibri"/>
              <a:cs typeface="Calibri"/>
              <a:sym typeface="Calibri"/>
            </a:endParaRPr>
          </a:p>
        </p:txBody>
      </p:sp>
      <p:sp>
        <p:nvSpPr>
          <p:cNvPr id="417" name="Google Shape;417;g32b7a8555c3_1_61"/>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p:sp>
        <p:nvSpPr>
          <p:cNvPr id="422" name="Google Shape;422;p16"/>
          <p:cNvSpPr txBox="1">
            <a:spLocks noGrp="1"/>
          </p:cNvSpPr>
          <p:nvPr>
            <p:ph type="title"/>
          </p:nvPr>
        </p:nvSpPr>
        <p:spPr>
          <a:xfrm>
            <a:off x="1097279" y="4298078"/>
            <a:ext cx="10113645" cy="743682"/>
          </a:xfrm>
          <a:prstGeom prst="rect">
            <a:avLst/>
          </a:prstGeom>
          <a:noFill/>
          <a:ln>
            <a:noFill/>
          </a:ln>
        </p:spPr>
        <p:txBody>
          <a:bodyPr spcFirstLastPara="1" wrap="square" lIns="91425" tIns="0" rIns="91425" bIns="0" anchor="b" anchorCtr="0">
            <a:noAutofit/>
          </a:bodyPr>
          <a:lstStyle/>
          <a:p>
            <a:pPr marL="0" lvl="0" indent="0" algn="l" rtl="0">
              <a:lnSpc>
                <a:spcPct val="90000"/>
              </a:lnSpc>
              <a:spcBef>
                <a:spcPts val="0"/>
              </a:spcBef>
              <a:spcAft>
                <a:spcPts val="0"/>
              </a:spcAft>
              <a:buClr>
                <a:schemeClr val="dk1"/>
              </a:buClr>
              <a:buSzPts val="3600"/>
              <a:buFont typeface="Century Gothic"/>
              <a:buNone/>
            </a:pPr>
            <a:r>
              <a:rPr lang="en-US"/>
              <a:t>Questions &amp; Conversation</a:t>
            </a:r>
            <a:endParaRPr/>
          </a:p>
        </p:txBody>
      </p:sp>
      <p:pic>
        <p:nvPicPr>
          <p:cNvPr id="423" name="Google Shape;423;p16"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424" name="Google Shape;424;p16"/>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425" name="Google Shape;425;p16"/>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426" name="Google Shape;426;p16"/>
          <p:cNvSpPr txBox="1"/>
          <p:nvPr/>
        </p:nvSpPr>
        <p:spPr>
          <a:xfrm>
            <a:off x="1264450" y="1093000"/>
            <a:ext cx="8615400" cy="726600"/>
          </a:xfrm>
          <a:prstGeom prst="rect">
            <a:avLst/>
          </a:prstGeom>
          <a:noFill/>
          <a:ln>
            <a:noFill/>
          </a:ln>
        </p:spPr>
        <p:txBody>
          <a:bodyPr spcFirstLastPara="1" wrap="square" lIns="91425" tIns="91425" rIns="91425" bIns="91425" anchor="t" anchorCtr="0">
            <a:noAutofit/>
          </a:bodyPr>
          <a:lstStyle/>
          <a:p>
            <a:pPr marL="0" marR="0" lvl="0" indent="0" algn="l" rtl="0">
              <a:lnSpc>
                <a:spcPct val="90000"/>
              </a:lnSpc>
              <a:spcBef>
                <a:spcPts val="0"/>
              </a:spcBef>
              <a:spcAft>
                <a:spcPts val="0"/>
              </a:spcAft>
              <a:buClr>
                <a:srgbClr val="3F3F3F"/>
              </a:buClr>
              <a:buSzPts val="2800"/>
              <a:buFont typeface="Century Gothic"/>
              <a:buNone/>
            </a:pPr>
            <a:r>
              <a:rPr lang="en-US" sz="2800" b="1" i="0" u="none" strike="noStrike" cap="none">
                <a:solidFill>
                  <a:srgbClr val="3F3F3F"/>
                </a:solidFill>
                <a:latin typeface="Century Gothic"/>
                <a:ea typeface="Century Gothic"/>
                <a:cs typeface="Century Gothic"/>
                <a:sym typeface="Century Gothic"/>
              </a:rPr>
              <a:t>WHERE DO WE GO FROM HERE?</a:t>
            </a:r>
            <a:endParaRPr sz="2000" b="0" i="0" u="none" strike="noStrike" cap="none">
              <a:solidFill>
                <a:srgbClr val="3F3F3F"/>
              </a:solidFill>
              <a:latin typeface="Century Gothic"/>
              <a:ea typeface="Century Gothic"/>
              <a:cs typeface="Century Gothic"/>
              <a:sym typeface="Century Gothic"/>
            </a:endParaRPr>
          </a:p>
        </p:txBody>
      </p:sp>
      <p:sp>
        <p:nvSpPr>
          <p:cNvPr id="427" name="Google Shape;427;p16"/>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chemeClr val="dk1"/>
                </a:solidFill>
                <a:latin typeface="Century Gothic"/>
                <a:ea typeface="Century Gothic"/>
                <a:cs typeface="Century Gothic"/>
                <a:sym typeface="Century Gothic"/>
              </a:rPr>
              <a:t>Draft as of </a:t>
            </a:r>
            <a:r>
              <a:rPr lang="en-US" sz="1200" i="1">
                <a:solidFill>
                  <a:schemeClr val="dk1"/>
                </a:solidFill>
              </a:rPr>
              <a:t>March 19</a:t>
            </a:r>
            <a:r>
              <a:rPr lang="en-US" sz="1200" b="0" i="1" u="none" strike="noStrike" cap="none">
                <a:solidFill>
                  <a:schemeClr val="dk1"/>
                </a:solidFill>
                <a:latin typeface="Century Gothic"/>
                <a:ea typeface="Century Gothic"/>
                <a:cs typeface="Century Gothic"/>
                <a:sym typeface="Century Gothic"/>
              </a:rPr>
              <a:t>, 2025</a:t>
            </a:r>
            <a:endParaRPr sz="1200" b="0" i="1" u="none" strike="noStrike" cap="none">
              <a:solidFill>
                <a:schemeClr val="dk1"/>
              </a:solidFill>
              <a:latin typeface="Century Gothic"/>
              <a:ea typeface="Century Gothic"/>
              <a:cs typeface="Century Gothic"/>
              <a:sym typeface="Century Gothic"/>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2"/>
          <p:cNvSpPr/>
          <p:nvPr/>
        </p:nvSpPr>
        <p:spPr>
          <a:xfrm>
            <a:off x="666275" y="642700"/>
            <a:ext cx="10909200" cy="5595300"/>
          </a:xfrm>
          <a:prstGeom prst="rect">
            <a:avLst/>
          </a:prstGeom>
          <a:solidFill>
            <a:srgbClr val="FFFFFF"/>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entury Gothic"/>
              <a:ea typeface="Century Gothic"/>
              <a:cs typeface="Century Gothic"/>
              <a:sym typeface="Century Gothic"/>
            </a:endParaRPr>
          </a:p>
        </p:txBody>
      </p:sp>
      <p:sp>
        <p:nvSpPr>
          <p:cNvPr id="151" name="Google Shape;151;p2"/>
          <p:cNvSpPr txBox="1">
            <a:spLocks noGrp="1"/>
          </p:cNvSpPr>
          <p:nvPr>
            <p:ph type="body" idx="1"/>
          </p:nvPr>
        </p:nvSpPr>
        <p:spPr>
          <a:xfrm>
            <a:off x="1188775" y="1779675"/>
            <a:ext cx="10058400" cy="4352100"/>
          </a:xfrm>
          <a:prstGeom prst="rect">
            <a:avLst/>
          </a:prstGeom>
          <a:noFill/>
          <a:ln>
            <a:noFill/>
          </a:ln>
        </p:spPr>
        <p:txBody>
          <a:bodyPr spcFirstLastPara="1" wrap="square" lIns="0" tIns="45700" rIns="0" bIns="45700" anchor="t" anchorCtr="0">
            <a:normAutofit lnSpcReduction="20000"/>
          </a:bodyPr>
          <a:lstStyle/>
          <a:p>
            <a:pPr marL="457200" lvl="0" indent="-406400" algn="l" rtl="0">
              <a:lnSpc>
                <a:spcPct val="115000"/>
              </a:lnSpc>
              <a:spcBef>
                <a:spcPts val="0"/>
              </a:spcBef>
              <a:spcAft>
                <a:spcPts val="0"/>
              </a:spcAft>
              <a:buSzPts val="2800"/>
              <a:buChar char="●"/>
            </a:pPr>
            <a:r>
              <a:rPr lang="en-US" sz="2800"/>
              <a:t> Background</a:t>
            </a:r>
            <a:endParaRPr sz="2800"/>
          </a:p>
          <a:p>
            <a:pPr marL="914400" lvl="1" indent="-406400" algn="l" rtl="0">
              <a:lnSpc>
                <a:spcPct val="115000"/>
              </a:lnSpc>
              <a:spcBef>
                <a:spcPts val="0"/>
              </a:spcBef>
              <a:spcAft>
                <a:spcPts val="0"/>
              </a:spcAft>
              <a:buSzPts val="2800"/>
              <a:buChar char="○"/>
            </a:pPr>
            <a:r>
              <a:rPr lang="en-US" sz="2800"/>
              <a:t>The Problem</a:t>
            </a:r>
            <a:endParaRPr sz="2800"/>
          </a:p>
          <a:p>
            <a:pPr marL="914400" lvl="1" indent="-406400" algn="l" rtl="0">
              <a:lnSpc>
                <a:spcPct val="115000"/>
              </a:lnSpc>
              <a:spcBef>
                <a:spcPts val="0"/>
              </a:spcBef>
              <a:spcAft>
                <a:spcPts val="0"/>
              </a:spcAft>
              <a:buSzPts val="2800"/>
              <a:buChar char="○"/>
            </a:pPr>
            <a:r>
              <a:rPr lang="en-US" sz="2800"/>
              <a:t>The Solution</a:t>
            </a:r>
            <a:endParaRPr sz="2800"/>
          </a:p>
          <a:p>
            <a:pPr marL="457200" lvl="0" indent="0" algn="l" rtl="0">
              <a:lnSpc>
                <a:spcPct val="115000"/>
              </a:lnSpc>
              <a:spcBef>
                <a:spcPts val="0"/>
              </a:spcBef>
              <a:spcAft>
                <a:spcPts val="0"/>
              </a:spcAft>
              <a:buSzPts val="2000"/>
              <a:buNone/>
            </a:pPr>
            <a:endParaRPr sz="1400"/>
          </a:p>
          <a:p>
            <a:pPr marL="457200" lvl="0" indent="-406400" algn="l" rtl="0">
              <a:lnSpc>
                <a:spcPct val="115000"/>
              </a:lnSpc>
              <a:spcBef>
                <a:spcPts val="0"/>
              </a:spcBef>
              <a:spcAft>
                <a:spcPts val="0"/>
              </a:spcAft>
              <a:buSzPts val="2800"/>
              <a:buChar char="●"/>
            </a:pPr>
            <a:r>
              <a:rPr lang="en-US" sz="2800"/>
              <a:t>Focus Groups</a:t>
            </a:r>
            <a:endParaRPr sz="2800"/>
          </a:p>
          <a:p>
            <a:pPr marL="914400" lvl="1" indent="-406400" algn="l" rtl="0">
              <a:lnSpc>
                <a:spcPct val="115000"/>
              </a:lnSpc>
              <a:spcBef>
                <a:spcPts val="0"/>
              </a:spcBef>
              <a:spcAft>
                <a:spcPts val="0"/>
              </a:spcAft>
              <a:buSzPts val="2800"/>
              <a:buChar char="○"/>
            </a:pPr>
            <a:r>
              <a:rPr lang="en-US" sz="2800"/>
              <a:t>Goals </a:t>
            </a:r>
            <a:endParaRPr/>
          </a:p>
          <a:p>
            <a:pPr marL="914400" lvl="1" indent="-406400" algn="l" rtl="0">
              <a:lnSpc>
                <a:spcPct val="115000"/>
              </a:lnSpc>
              <a:spcBef>
                <a:spcPts val="0"/>
              </a:spcBef>
              <a:spcAft>
                <a:spcPts val="0"/>
              </a:spcAft>
              <a:buSzPts val="2800"/>
              <a:buChar char="○"/>
            </a:pPr>
            <a:r>
              <a:rPr lang="en-US" sz="2800"/>
              <a:t>Methodology</a:t>
            </a:r>
            <a:endParaRPr/>
          </a:p>
          <a:p>
            <a:pPr marL="914400" lvl="1" indent="-406400" algn="l" rtl="0">
              <a:lnSpc>
                <a:spcPct val="115000"/>
              </a:lnSpc>
              <a:spcBef>
                <a:spcPts val="0"/>
              </a:spcBef>
              <a:spcAft>
                <a:spcPts val="0"/>
              </a:spcAft>
              <a:buSzPts val="2800"/>
              <a:buChar char="○"/>
            </a:pPr>
            <a:r>
              <a:rPr lang="en-US" sz="2800"/>
              <a:t>Key Themes</a:t>
            </a:r>
            <a:endParaRPr/>
          </a:p>
          <a:p>
            <a:pPr marL="457200" lvl="0" indent="0" algn="l" rtl="0">
              <a:lnSpc>
                <a:spcPct val="115000"/>
              </a:lnSpc>
              <a:spcBef>
                <a:spcPts val="600"/>
              </a:spcBef>
              <a:spcAft>
                <a:spcPts val="0"/>
              </a:spcAft>
              <a:buSzPts val="2000"/>
              <a:buNone/>
            </a:pPr>
            <a:endParaRPr sz="1250"/>
          </a:p>
          <a:p>
            <a:pPr marL="457200" lvl="0" indent="-406400" algn="l" rtl="0">
              <a:lnSpc>
                <a:spcPct val="115000"/>
              </a:lnSpc>
              <a:spcBef>
                <a:spcPts val="600"/>
              </a:spcBef>
              <a:spcAft>
                <a:spcPts val="0"/>
              </a:spcAft>
              <a:buSzPts val="2800"/>
              <a:buChar char="●"/>
            </a:pPr>
            <a:r>
              <a:rPr lang="en-US" sz="2800"/>
              <a:t>The Road Ahead</a:t>
            </a:r>
            <a:endParaRPr/>
          </a:p>
          <a:p>
            <a:pPr marL="384048" lvl="1" indent="-5079" algn="l" rtl="0">
              <a:lnSpc>
                <a:spcPct val="100000"/>
              </a:lnSpc>
              <a:spcBef>
                <a:spcPts val="600"/>
              </a:spcBef>
              <a:spcAft>
                <a:spcPts val="0"/>
              </a:spcAft>
              <a:buClr>
                <a:schemeClr val="dk1"/>
              </a:buClr>
              <a:buSzPts val="2800"/>
              <a:buNone/>
            </a:pPr>
            <a:endParaRPr sz="2800"/>
          </a:p>
        </p:txBody>
      </p:sp>
      <p:sp>
        <p:nvSpPr>
          <p:cNvPr id="152" name="Google Shape;152;p2"/>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AGENDA: Youth Focus Groups Project</a:t>
            </a:r>
            <a:endParaRPr/>
          </a:p>
        </p:txBody>
      </p:sp>
      <p:pic>
        <p:nvPicPr>
          <p:cNvPr id="153" name="Google Shape;153;p2"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154" name="Google Shape;154;p2"/>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155" name="Google Shape;155;p2"/>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pic>
        <p:nvPicPr>
          <p:cNvPr id="156" name="Google Shape;156;p2"/>
          <p:cNvPicPr preferRelativeResize="0"/>
          <p:nvPr/>
        </p:nvPicPr>
        <p:blipFill rotWithShape="1">
          <a:blip r:embed="rId6">
            <a:alphaModFix/>
          </a:blip>
          <a:srcRect l="10512" r="12135" b="4187"/>
          <a:stretch/>
        </p:blipFill>
        <p:spPr>
          <a:xfrm>
            <a:off x="6684725" y="1682625"/>
            <a:ext cx="4835500" cy="2994800"/>
          </a:xfrm>
          <a:prstGeom prst="rect">
            <a:avLst/>
          </a:prstGeom>
          <a:noFill/>
          <a:ln>
            <a:noFill/>
          </a:ln>
        </p:spPr>
      </p:pic>
      <p:sp>
        <p:nvSpPr>
          <p:cNvPr id="157" name="Google Shape;157;p2"/>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
          <p:cNvSpPr txBox="1">
            <a:spLocks noGrp="1"/>
          </p:cNvSpPr>
          <p:nvPr>
            <p:ph type="body" idx="1"/>
          </p:nvPr>
        </p:nvSpPr>
        <p:spPr>
          <a:xfrm>
            <a:off x="1158550" y="1714375"/>
            <a:ext cx="9784500" cy="2187900"/>
          </a:xfrm>
          <a:prstGeom prst="rect">
            <a:avLst/>
          </a:prstGeom>
          <a:noFill/>
          <a:ln>
            <a:noFill/>
          </a:ln>
        </p:spPr>
        <p:txBody>
          <a:bodyPr spcFirstLastPara="1" wrap="square" lIns="0" tIns="45700" rIns="0" bIns="45700" anchor="t" anchorCtr="0">
            <a:normAutofit/>
          </a:bodyPr>
          <a:lstStyle/>
          <a:p>
            <a:pPr marL="457200" lvl="0" indent="-361950" algn="l" rtl="0">
              <a:lnSpc>
                <a:spcPct val="150000"/>
              </a:lnSpc>
              <a:spcBef>
                <a:spcPts val="0"/>
              </a:spcBef>
              <a:spcAft>
                <a:spcPts val="0"/>
              </a:spcAft>
              <a:buClr>
                <a:schemeClr val="dk1"/>
              </a:buClr>
              <a:buSzPts val="2100"/>
              <a:buChar char="●"/>
            </a:pPr>
            <a:r>
              <a:rPr lang="en-US" sz="2100" b="1"/>
              <a:t>The Problem: </a:t>
            </a:r>
            <a:r>
              <a:rPr lang="en-US" sz="2100"/>
              <a:t>2022-2024, Negative “buzz” in the media and elsewhere. </a:t>
            </a:r>
            <a:r>
              <a:rPr lang="en-US"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1"/>
                  </a:ext>
                </a:extLst>
              </a:rPr>
              <a:t>Tough on crime narratives</a:t>
            </a:r>
            <a:r>
              <a:rPr lang="en-US" sz="2100"/>
              <a:t> were pervasive with no context.</a:t>
            </a:r>
            <a:endParaRPr sz="2100"/>
          </a:p>
          <a:p>
            <a:pPr marL="457200" lvl="0" indent="-361950" algn="l" rtl="0">
              <a:lnSpc>
                <a:spcPct val="150000"/>
              </a:lnSpc>
              <a:spcBef>
                <a:spcPts val="0"/>
              </a:spcBef>
              <a:spcAft>
                <a:spcPts val="0"/>
              </a:spcAft>
              <a:buClr>
                <a:schemeClr val="dk1"/>
              </a:buClr>
              <a:buSzPts val="2100"/>
              <a:buChar char="●"/>
            </a:pPr>
            <a:r>
              <a:rPr lang="en-US" sz="2100" b="1"/>
              <a:t>Our Partnership. </a:t>
            </a:r>
            <a:r>
              <a:rPr lang="en-US" sz="2100"/>
              <a:t>Education to counter false narratives and lay the foundation for treating all kids as kids.</a:t>
            </a:r>
            <a:endParaRPr sz="2100"/>
          </a:p>
        </p:txBody>
      </p:sp>
      <p:sp>
        <p:nvSpPr>
          <p:cNvPr id="164" name="Google Shape;164;p3"/>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BACKGROUND</a:t>
            </a:r>
            <a:endParaRPr/>
          </a:p>
        </p:txBody>
      </p:sp>
      <p:pic>
        <p:nvPicPr>
          <p:cNvPr id="165" name="Google Shape;165;p3"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166" name="Google Shape;166;p3"/>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167" name="Google Shape;167;p3"/>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pic>
        <p:nvPicPr>
          <p:cNvPr id="168" name="Google Shape;168;p3"/>
          <p:cNvPicPr preferRelativeResize="0"/>
          <p:nvPr/>
        </p:nvPicPr>
        <p:blipFill rotWithShape="1">
          <a:blip r:embed="rId6">
            <a:alphaModFix/>
          </a:blip>
          <a:srcRect/>
          <a:stretch/>
        </p:blipFill>
        <p:spPr>
          <a:xfrm>
            <a:off x="625150" y="3902150"/>
            <a:ext cx="5286098" cy="2335900"/>
          </a:xfrm>
          <a:prstGeom prst="rect">
            <a:avLst/>
          </a:prstGeom>
          <a:noFill/>
          <a:ln>
            <a:noFill/>
          </a:ln>
        </p:spPr>
      </p:pic>
      <p:sp>
        <p:nvSpPr>
          <p:cNvPr id="169" name="Google Shape;169;p3"/>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g33c6c99fc7d_0_80"/>
          <p:cNvSpPr txBox="1">
            <a:spLocks noGrp="1"/>
          </p:cNvSpPr>
          <p:nvPr>
            <p:ph type="body" idx="1"/>
          </p:nvPr>
        </p:nvSpPr>
        <p:spPr>
          <a:xfrm>
            <a:off x="1158550" y="1714375"/>
            <a:ext cx="6404100" cy="4417500"/>
          </a:xfrm>
          <a:prstGeom prst="rect">
            <a:avLst/>
          </a:prstGeom>
          <a:noFill/>
          <a:ln>
            <a:noFill/>
          </a:ln>
        </p:spPr>
        <p:txBody>
          <a:bodyPr spcFirstLastPara="1" wrap="square" lIns="0" tIns="45700" rIns="0" bIns="45700" anchor="t" anchorCtr="0">
            <a:normAutofit/>
          </a:bodyPr>
          <a:lstStyle/>
          <a:p>
            <a:pPr marL="457200" lvl="0" indent="-361950" algn="l" rtl="0">
              <a:lnSpc>
                <a:spcPct val="150000"/>
              </a:lnSpc>
              <a:spcBef>
                <a:spcPts val="0"/>
              </a:spcBef>
              <a:spcAft>
                <a:spcPts val="0"/>
              </a:spcAft>
              <a:buClr>
                <a:schemeClr val="dk1"/>
              </a:buClr>
              <a:buSzPts val="2100"/>
              <a:buChar char="●"/>
            </a:pPr>
            <a:r>
              <a:rPr lang="en-US" sz="2100" b="1"/>
              <a:t>The Solution: </a:t>
            </a:r>
            <a:r>
              <a:rPr lang="en-US" sz="2100"/>
              <a:t>Focus Groups to hear from Cleveland youth.</a:t>
            </a:r>
            <a:endParaRPr sz="2100"/>
          </a:p>
          <a:p>
            <a:pPr marL="914400" lvl="1" indent="-361950" algn="l" rtl="0">
              <a:lnSpc>
                <a:spcPct val="150000"/>
              </a:lnSpc>
              <a:spcBef>
                <a:spcPts val="0"/>
              </a:spcBef>
              <a:spcAft>
                <a:spcPts val="0"/>
              </a:spcAft>
              <a:buSzPts val="2100"/>
              <a:buChar char="○"/>
            </a:pPr>
            <a:r>
              <a:rPr lang="en-US" sz="2100"/>
              <a:t>Partnered with B4U Services, specifically Dr. NJ Akbar and Djuan Wash, to conduct focus groups</a:t>
            </a:r>
            <a:endParaRPr sz="2100"/>
          </a:p>
          <a:p>
            <a:pPr marL="914400" lvl="1" indent="-361950" algn="l" rtl="0">
              <a:lnSpc>
                <a:spcPct val="150000"/>
              </a:lnSpc>
              <a:spcBef>
                <a:spcPts val="0"/>
              </a:spcBef>
              <a:spcAft>
                <a:spcPts val="0"/>
              </a:spcAft>
              <a:buSzPts val="2100"/>
              <a:buChar char="○"/>
            </a:pPr>
            <a:r>
              <a:rPr lang="en-US" sz="2100"/>
              <a:t>Made possible by the generous support of The George Gund Foundation</a:t>
            </a:r>
            <a:endParaRPr sz="2100"/>
          </a:p>
        </p:txBody>
      </p:sp>
      <p:sp>
        <p:nvSpPr>
          <p:cNvPr id="176" name="Google Shape;176;g33c6c99fc7d_0_80"/>
          <p:cNvSpPr txBox="1">
            <a:spLocks noGrp="1"/>
          </p:cNvSpPr>
          <p:nvPr>
            <p:ph type="title"/>
          </p:nvPr>
        </p:nvSpPr>
        <p:spPr>
          <a:xfrm>
            <a:off x="1097280" y="942871"/>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BACKGROUND</a:t>
            </a:r>
            <a:endParaRPr/>
          </a:p>
        </p:txBody>
      </p:sp>
      <p:pic>
        <p:nvPicPr>
          <p:cNvPr id="177" name="Google Shape;177;g33c6c99fc7d_0_80"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178" name="Google Shape;178;g33c6c99fc7d_0_80"/>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179" name="Google Shape;179;g33c6c99fc7d_0_80"/>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180" name="Google Shape;180;g33c6c99fc7d_0_80"/>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pic>
        <p:nvPicPr>
          <p:cNvPr id="181" name="Google Shape;181;g33c6c99fc7d_0_80"/>
          <p:cNvPicPr preferRelativeResize="0"/>
          <p:nvPr/>
        </p:nvPicPr>
        <p:blipFill rotWithShape="1">
          <a:blip r:embed="rId6">
            <a:alphaModFix/>
          </a:blip>
          <a:srcRect/>
          <a:stretch/>
        </p:blipFill>
        <p:spPr>
          <a:xfrm>
            <a:off x="8028850" y="2781050"/>
            <a:ext cx="3393150" cy="19065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g32b2500167e_0_0"/>
          <p:cNvSpPr txBox="1">
            <a:spLocks noGrp="1"/>
          </p:cNvSpPr>
          <p:nvPr>
            <p:ph type="body" idx="1"/>
          </p:nvPr>
        </p:nvSpPr>
        <p:spPr>
          <a:xfrm>
            <a:off x="1084250" y="1714375"/>
            <a:ext cx="9858900" cy="4417200"/>
          </a:xfrm>
          <a:prstGeom prst="rect">
            <a:avLst/>
          </a:prstGeom>
          <a:noFill/>
          <a:ln>
            <a:noFill/>
          </a:ln>
        </p:spPr>
        <p:txBody>
          <a:bodyPr spcFirstLastPara="1" wrap="square" lIns="0" tIns="45700" rIns="0" bIns="45700" anchor="t" anchorCtr="0">
            <a:normAutofit fontScale="92500" lnSpcReduction="20000"/>
          </a:bodyPr>
          <a:lstStyle/>
          <a:p>
            <a:pPr marL="457200" lvl="0" indent="-351979" algn="l" rtl="0">
              <a:lnSpc>
                <a:spcPct val="150000"/>
              </a:lnSpc>
              <a:spcBef>
                <a:spcPts val="0"/>
              </a:spcBef>
              <a:spcAft>
                <a:spcPts val="0"/>
              </a:spcAft>
              <a:buClr>
                <a:schemeClr val="dk1"/>
              </a:buClr>
              <a:buSzPct val="100000"/>
              <a:buChar char="●"/>
            </a:pPr>
            <a:r>
              <a:rPr lang="en-US" sz="2100" b="1"/>
              <a:t>Combat</a:t>
            </a:r>
            <a:r>
              <a:rPr lang="en-US" sz="2100"/>
              <a:t> harmful </a:t>
            </a:r>
            <a:r>
              <a:rPr lang="en-US" sz="2100" b="1"/>
              <a:t>rhetoric</a:t>
            </a:r>
            <a:r>
              <a:rPr lang="en-US" sz="2100"/>
              <a:t> on safety and youth.</a:t>
            </a:r>
            <a:endParaRPr sz="2100"/>
          </a:p>
          <a:p>
            <a:pPr marL="457200" lvl="0" indent="-351979" algn="l" rtl="0">
              <a:lnSpc>
                <a:spcPct val="150000"/>
              </a:lnSpc>
              <a:spcBef>
                <a:spcPts val="0"/>
              </a:spcBef>
              <a:spcAft>
                <a:spcPts val="0"/>
              </a:spcAft>
              <a:buClr>
                <a:schemeClr val="dk1"/>
              </a:buClr>
              <a:buSzPct val="100000"/>
              <a:buChar char="●"/>
            </a:pPr>
            <a:r>
              <a:rPr lang="en-US" sz="2100"/>
              <a:t>Understand how </a:t>
            </a:r>
            <a:r>
              <a:rPr lang="en-US" sz="2100" b="1"/>
              <a:t>negative</a:t>
            </a:r>
            <a:r>
              <a:rPr lang="en-US" sz="2100"/>
              <a:t> </a:t>
            </a:r>
            <a:r>
              <a:rPr lang="en-US" sz="2100" b="1"/>
              <a:t>framing</a:t>
            </a:r>
            <a:r>
              <a:rPr lang="en-US" sz="2100"/>
              <a:t> in the media, from public leaders, stakeholders and elsewhere </a:t>
            </a:r>
            <a:r>
              <a:rPr lang="en-US" sz="2100" b="1"/>
              <a:t>effects</a:t>
            </a:r>
            <a:r>
              <a:rPr lang="en-US" sz="2100"/>
              <a:t> </a:t>
            </a:r>
            <a:r>
              <a:rPr lang="en-US" sz="2100" b="1"/>
              <a:t>kids</a:t>
            </a:r>
            <a:r>
              <a:rPr lang="en-US" sz="2100"/>
              <a:t>.</a:t>
            </a:r>
            <a:endParaRPr sz="2100"/>
          </a:p>
          <a:p>
            <a:pPr marL="457200" lvl="0" indent="-351979" algn="l" rtl="0">
              <a:lnSpc>
                <a:spcPct val="150000"/>
              </a:lnSpc>
              <a:spcBef>
                <a:spcPts val="0"/>
              </a:spcBef>
              <a:spcAft>
                <a:spcPts val="0"/>
              </a:spcAft>
              <a:buClr>
                <a:schemeClr val="dk1"/>
              </a:buClr>
              <a:buSzPct val="100000"/>
              <a:buChar char="●"/>
            </a:pPr>
            <a:r>
              <a:rPr lang="en-US" sz="2100"/>
              <a:t>Humanize Cleveland’s youth with the understanding of </a:t>
            </a:r>
            <a:r>
              <a:rPr lang="en-US" sz="2100" b="1"/>
              <a:t>all kids are kids</a:t>
            </a:r>
            <a:r>
              <a:rPr lang="en-US" sz="2100"/>
              <a:t>.</a:t>
            </a:r>
            <a:endParaRPr sz="2100"/>
          </a:p>
          <a:p>
            <a:pPr marL="457200" lvl="0" indent="-351979" algn="l" rtl="0">
              <a:lnSpc>
                <a:spcPct val="150000"/>
              </a:lnSpc>
              <a:spcBef>
                <a:spcPts val="0"/>
              </a:spcBef>
              <a:spcAft>
                <a:spcPts val="0"/>
              </a:spcAft>
              <a:buClr>
                <a:schemeClr val="dk1"/>
              </a:buClr>
              <a:buSzPct val="100000"/>
              <a:buChar char="●"/>
            </a:pPr>
            <a:r>
              <a:rPr lang="en-US" sz="2100"/>
              <a:t>Uplift impacted </a:t>
            </a:r>
            <a:r>
              <a:rPr lang="en-US" sz="2100" b="1"/>
              <a:t>youth perspective </a:t>
            </a:r>
            <a:r>
              <a:rPr lang="en-US" sz="2100"/>
              <a:t>and voice in this space.</a:t>
            </a:r>
            <a:endParaRPr sz="2100"/>
          </a:p>
          <a:p>
            <a:pPr marL="457200" lvl="0" indent="-351979" algn="l" rtl="0">
              <a:lnSpc>
                <a:spcPct val="150000"/>
              </a:lnSpc>
              <a:spcBef>
                <a:spcPts val="0"/>
              </a:spcBef>
              <a:spcAft>
                <a:spcPts val="0"/>
              </a:spcAft>
              <a:buClr>
                <a:schemeClr val="dk1"/>
              </a:buClr>
              <a:buSzPct val="100000"/>
              <a:buChar char="●"/>
            </a:pPr>
            <a:r>
              <a:rPr lang="en-US" sz="2100"/>
              <a:t>Offer a snapshot of the </a:t>
            </a:r>
            <a:r>
              <a:rPr lang="en-US" sz="2100" b="1"/>
              <a:t>challenges faced</a:t>
            </a:r>
            <a:r>
              <a:rPr lang="en-US" sz="2100"/>
              <a:t> by </a:t>
            </a:r>
            <a:r>
              <a:rPr lang="en-US" sz="2100">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2"/>
                  </a:ext>
                </a:extLst>
              </a:rPr>
              <a:t>justice</a:t>
            </a:r>
            <a:r>
              <a:rPr lang="en-US" sz="2100"/>
              <a:t>-involved youth, young adults, and families in underserved areas.</a:t>
            </a:r>
            <a:endParaRPr sz="2100"/>
          </a:p>
          <a:p>
            <a:pPr marL="457200" lvl="0" indent="-351979" algn="l" rtl="0">
              <a:lnSpc>
                <a:spcPct val="150000"/>
              </a:lnSpc>
              <a:spcBef>
                <a:spcPts val="0"/>
              </a:spcBef>
              <a:spcAft>
                <a:spcPts val="0"/>
              </a:spcAft>
              <a:buClr>
                <a:schemeClr val="dk1"/>
              </a:buClr>
              <a:buSzPct val="100000"/>
              <a:buChar char="●"/>
            </a:pPr>
            <a:r>
              <a:rPr lang="en-US" sz="2100"/>
              <a:t>Foster </a:t>
            </a:r>
            <a:r>
              <a:rPr lang="en-US" sz="2100" b="1"/>
              <a:t>greater understanding and empathy </a:t>
            </a:r>
            <a:r>
              <a:rPr lang="en-US" sz="2100"/>
              <a:t>among policymakers, law enforcement, and the broader community.</a:t>
            </a:r>
            <a:endParaRPr sz="2100"/>
          </a:p>
          <a:p>
            <a:pPr marL="384048" lvl="1" indent="-68579" algn="l" rtl="0">
              <a:lnSpc>
                <a:spcPct val="100000"/>
              </a:lnSpc>
              <a:spcBef>
                <a:spcPts val="600"/>
              </a:spcBef>
              <a:spcAft>
                <a:spcPts val="0"/>
              </a:spcAft>
              <a:buClr>
                <a:schemeClr val="dk1"/>
              </a:buClr>
              <a:buSzPct val="100000"/>
              <a:buNone/>
            </a:pPr>
            <a:endParaRPr/>
          </a:p>
          <a:p>
            <a:pPr marL="0" lvl="0" indent="0" algn="l" rtl="0">
              <a:lnSpc>
                <a:spcPct val="100000"/>
              </a:lnSpc>
              <a:spcBef>
                <a:spcPts val="1600"/>
              </a:spcBef>
              <a:spcAft>
                <a:spcPts val="0"/>
              </a:spcAft>
              <a:buSzPct val="100000"/>
              <a:buNone/>
            </a:pPr>
            <a:endParaRPr/>
          </a:p>
        </p:txBody>
      </p:sp>
      <p:sp>
        <p:nvSpPr>
          <p:cNvPr id="188" name="Google Shape;188;g32b2500167e_0_0"/>
          <p:cNvSpPr txBox="1">
            <a:spLocks noGrp="1"/>
          </p:cNvSpPr>
          <p:nvPr>
            <p:ph type="title"/>
          </p:nvPr>
        </p:nvSpPr>
        <p:spPr>
          <a:xfrm>
            <a:off x="1097280" y="942871"/>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PROJECT GOALS</a:t>
            </a:r>
            <a:endParaRPr/>
          </a:p>
        </p:txBody>
      </p:sp>
      <p:pic>
        <p:nvPicPr>
          <p:cNvPr id="189" name="Google Shape;189;g32b2500167e_0_0"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190" name="Google Shape;190;g32b2500167e_0_0"/>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191" name="Google Shape;191;g32b2500167e_0_0"/>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192" name="Google Shape;192;g32b2500167e_0_0"/>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4"/>
          <p:cNvSpPr txBox="1">
            <a:spLocks noGrp="1"/>
          </p:cNvSpPr>
          <p:nvPr>
            <p:ph type="body" idx="1"/>
          </p:nvPr>
        </p:nvSpPr>
        <p:spPr>
          <a:xfrm>
            <a:off x="1193975" y="1714375"/>
            <a:ext cx="9863700" cy="4038900"/>
          </a:xfrm>
          <a:prstGeom prst="rect">
            <a:avLst/>
          </a:prstGeom>
          <a:noFill/>
          <a:ln>
            <a:noFill/>
          </a:ln>
        </p:spPr>
        <p:txBody>
          <a:bodyPr spcFirstLastPara="1" wrap="square" lIns="0" tIns="45700" rIns="0" bIns="45700" anchor="t" anchorCtr="0">
            <a:normAutofit fontScale="25000" lnSpcReduction="20000"/>
          </a:bodyPr>
          <a:lstStyle/>
          <a:p>
            <a:pPr marL="0" lvl="0" indent="0" algn="l" rtl="0">
              <a:lnSpc>
                <a:spcPct val="100000"/>
              </a:lnSpc>
              <a:spcBef>
                <a:spcPts val="0"/>
              </a:spcBef>
              <a:spcAft>
                <a:spcPts val="0"/>
              </a:spcAft>
              <a:buSzPct val="100000"/>
              <a:buNone/>
            </a:pPr>
            <a:r>
              <a:rPr lang="en-US" sz="8000" b="1">
                <a:solidFill>
                  <a:srgbClr val="174759"/>
                </a:solidFill>
              </a:rPr>
              <a:t>Engagement Pool:</a:t>
            </a:r>
            <a:endParaRPr sz="8000" b="1">
              <a:solidFill>
                <a:srgbClr val="174759"/>
              </a:solidFill>
            </a:endParaRPr>
          </a:p>
          <a:p>
            <a:pPr marL="228600" lvl="0" indent="-114300" algn="l" rtl="0">
              <a:lnSpc>
                <a:spcPct val="100000"/>
              </a:lnSpc>
              <a:spcBef>
                <a:spcPts val="1600"/>
              </a:spcBef>
              <a:spcAft>
                <a:spcPts val="0"/>
              </a:spcAft>
              <a:buSzPct val="100000"/>
              <a:buChar char=" "/>
            </a:pPr>
            <a:r>
              <a:rPr lang="en-US" sz="7200"/>
              <a:t>1. Youth </a:t>
            </a:r>
            <a:r>
              <a:rPr lang="en-US" sz="8000" b="1">
                <a:solidFill>
                  <a:srgbClr val="174759"/>
                </a:solidFill>
              </a:rPr>
              <a:t>currently detained </a:t>
            </a:r>
            <a:r>
              <a:rPr lang="en-US" sz="7200"/>
              <a:t>or incarcerated in a state or local facility.</a:t>
            </a:r>
            <a:endParaRPr sz="7200"/>
          </a:p>
          <a:p>
            <a:pPr marL="228600" lvl="0" indent="-114300" algn="l" rtl="0">
              <a:lnSpc>
                <a:spcPct val="115000"/>
              </a:lnSpc>
              <a:spcBef>
                <a:spcPts val="1400"/>
              </a:spcBef>
              <a:spcAft>
                <a:spcPts val="0"/>
              </a:spcAft>
              <a:buSzPct val="100000"/>
              <a:buChar char=" "/>
            </a:pPr>
            <a:r>
              <a:rPr lang="en-US" sz="7200"/>
              <a:t>2. Youth </a:t>
            </a:r>
            <a:r>
              <a:rPr lang="en-US" sz="8000" b="1">
                <a:solidFill>
                  <a:srgbClr val="174759"/>
                </a:solidFill>
              </a:rPr>
              <a:t>recently released </a:t>
            </a:r>
            <a:r>
              <a:rPr lang="en-US" sz="7200"/>
              <a:t>from the Cuyahoga County Juvenile Detention Center, an Ohio Department of Youth Services facility, or those currently under formal court monitoring.</a:t>
            </a:r>
            <a:endParaRPr sz="7200"/>
          </a:p>
          <a:p>
            <a:pPr marL="228600" lvl="0" indent="-114300" algn="l" rtl="0">
              <a:lnSpc>
                <a:spcPct val="115000"/>
              </a:lnSpc>
              <a:spcBef>
                <a:spcPts val="1400"/>
              </a:spcBef>
              <a:spcAft>
                <a:spcPts val="0"/>
              </a:spcAft>
              <a:buSzPct val="100000"/>
              <a:buChar char=" "/>
            </a:pPr>
            <a:r>
              <a:rPr lang="en-US" sz="7200"/>
              <a:t>3. Youth who live in key </a:t>
            </a:r>
            <a:r>
              <a:rPr lang="en-US" sz="8000" b="1">
                <a:solidFill>
                  <a:srgbClr val="174759"/>
                </a:solidFill>
              </a:rPr>
              <a:t>zip codes</a:t>
            </a:r>
            <a:r>
              <a:rPr lang="en-US" sz="7200"/>
              <a:t>.</a:t>
            </a:r>
            <a:endParaRPr sz="7200"/>
          </a:p>
          <a:p>
            <a:pPr marL="228600" lvl="0" indent="-114300" algn="l" rtl="0">
              <a:lnSpc>
                <a:spcPct val="100000"/>
              </a:lnSpc>
              <a:spcBef>
                <a:spcPts val="1400"/>
              </a:spcBef>
              <a:spcAft>
                <a:spcPts val="0"/>
              </a:spcAft>
              <a:buSzPct val="100000"/>
              <a:buChar char=" "/>
            </a:pPr>
            <a:r>
              <a:rPr lang="en-US" sz="7200"/>
              <a:t>4. Young adults (ages 18–25) who were </a:t>
            </a:r>
            <a:r>
              <a:rPr lang="en-US" sz="8000" b="1">
                <a:solidFill>
                  <a:srgbClr val="174759"/>
                </a:solidFill>
              </a:rPr>
              <a:t>formerly involved </a:t>
            </a:r>
            <a:r>
              <a:rPr lang="en-US" sz="7200"/>
              <a:t>in the juvenile court system.</a:t>
            </a:r>
            <a:endParaRPr sz="7200"/>
          </a:p>
          <a:p>
            <a:pPr marL="228600" lvl="0" indent="-114300" algn="l" rtl="0">
              <a:lnSpc>
                <a:spcPct val="115000"/>
              </a:lnSpc>
              <a:spcBef>
                <a:spcPts val="1400"/>
              </a:spcBef>
              <a:spcAft>
                <a:spcPts val="0"/>
              </a:spcAft>
              <a:buSzPct val="100000"/>
              <a:buChar char=" "/>
            </a:pPr>
            <a:r>
              <a:rPr lang="en-US" sz="7200"/>
              <a:t>5. Adults in key zip codes who are </a:t>
            </a:r>
            <a:r>
              <a:rPr lang="en-US" sz="8000" b="1">
                <a:solidFill>
                  <a:srgbClr val="174759"/>
                </a:solidFill>
              </a:rPr>
              <a:t>system-impacted</a:t>
            </a:r>
            <a:r>
              <a:rPr lang="en-US" sz="8000">
                <a:solidFill>
                  <a:srgbClr val="174759"/>
                </a:solidFill>
              </a:rPr>
              <a:t> </a:t>
            </a:r>
            <a:r>
              <a:rPr lang="en-US" sz="7200"/>
              <a:t>(e.g., those who were themselves in the juvenile justice system, have/had children in the juvenile justice system or reside in one of the most impacted zip codes.</a:t>
            </a:r>
            <a:endParaRPr sz="7200"/>
          </a:p>
          <a:p>
            <a:pPr marL="384048" lvl="1" indent="-111441" algn="l" rtl="0">
              <a:lnSpc>
                <a:spcPct val="100000"/>
              </a:lnSpc>
              <a:spcBef>
                <a:spcPts val="400"/>
              </a:spcBef>
              <a:spcAft>
                <a:spcPts val="0"/>
              </a:spcAft>
              <a:buClr>
                <a:schemeClr val="dk1"/>
              </a:buClr>
              <a:buSzPct val="100000"/>
              <a:buNone/>
            </a:pPr>
            <a:endParaRPr/>
          </a:p>
          <a:p>
            <a:pPr marL="91440" lvl="0" indent="-12063" algn="l" rtl="0">
              <a:lnSpc>
                <a:spcPct val="100000"/>
              </a:lnSpc>
              <a:spcBef>
                <a:spcPts val="1600"/>
              </a:spcBef>
              <a:spcAft>
                <a:spcPts val="0"/>
              </a:spcAft>
              <a:buSzPct val="100000"/>
              <a:buNone/>
            </a:pPr>
            <a:endParaRPr i="1"/>
          </a:p>
          <a:p>
            <a:pPr marL="91440" lvl="0" indent="-12063" algn="l" rtl="0">
              <a:lnSpc>
                <a:spcPct val="100000"/>
              </a:lnSpc>
              <a:spcBef>
                <a:spcPts val="1400"/>
              </a:spcBef>
              <a:spcAft>
                <a:spcPts val="0"/>
              </a:spcAft>
              <a:buSzPct val="100000"/>
              <a:buNone/>
            </a:pPr>
            <a:endParaRPr u="sng"/>
          </a:p>
          <a:p>
            <a:pPr marL="91440" lvl="0" indent="-12063" algn="l" rtl="0">
              <a:lnSpc>
                <a:spcPct val="100000"/>
              </a:lnSpc>
              <a:spcBef>
                <a:spcPts val="1400"/>
              </a:spcBef>
              <a:spcAft>
                <a:spcPts val="0"/>
              </a:spcAft>
              <a:buSzPct val="100000"/>
              <a:buNone/>
            </a:pPr>
            <a:endParaRPr/>
          </a:p>
        </p:txBody>
      </p:sp>
      <p:sp>
        <p:nvSpPr>
          <p:cNvPr id="199" name="Google Shape;199;p4"/>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METHODOLOGY</a:t>
            </a:r>
            <a:endParaRPr/>
          </a:p>
        </p:txBody>
      </p:sp>
      <p:pic>
        <p:nvPicPr>
          <p:cNvPr id="200" name="Google Shape;200;p4"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201" name="Google Shape;201;p4"/>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202" name="Google Shape;202;p4"/>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203" name="Google Shape;203;p4"/>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5"/>
          <p:cNvSpPr txBox="1">
            <a:spLocks noGrp="1"/>
          </p:cNvSpPr>
          <p:nvPr>
            <p:ph type="body" idx="1"/>
          </p:nvPr>
        </p:nvSpPr>
        <p:spPr>
          <a:xfrm>
            <a:off x="1302600" y="1895025"/>
            <a:ext cx="5657100" cy="4306800"/>
          </a:xfrm>
          <a:prstGeom prst="rect">
            <a:avLst/>
          </a:prstGeom>
          <a:noFill/>
          <a:ln>
            <a:noFill/>
          </a:ln>
        </p:spPr>
        <p:txBody>
          <a:bodyPr spcFirstLastPara="1" wrap="square" lIns="0" tIns="45700" rIns="0" bIns="45700" anchor="t" anchorCtr="0">
            <a:normAutofit lnSpcReduction="20000"/>
          </a:bodyPr>
          <a:lstStyle/>
          <a:p>
            <a:pPr marL="91440" lvl="0" indent="0" algn="l" rtl="0">
              <a:lnSpc>
                <a:spcPct val="100000"/>
              </a:lnSpc>
              <a:spcBef>
                <a:spcPts val="0"/>
              </a:spcBef>
              <a:spcAft>
                <a:spcPts val="0"/>
              </a:spcAft>
              <a:buClr>
                <a:srgbClr val="ECEEF7"/>
              </a:buClr>
              <a:buSzPts val="2000"/>
              <a:buFont typeface="Calibri"/>
              <a:buNone/>
            </a:pPr>
            <a:endParaRPr b="1"/>
          </a:p>
          <a:p>
            <a:pPr marL="384048" lvl="0" indent="0" algn="l" rtl="0">
              <a:lnSpc>
                <a:spcPct val="100000"/>
              </a:lnSpc>
              <a:spcBef>
                <a:spcPts val="400"/>
              </a:spcBef>
              <a:spcAft>
                <a:spcPts val="0"/>
              </a:spcAft>
              <a:buSzPts val="2000"/>
              <a:buNone/>
            </a:pPr>
            <a:r>
              <a:rPr lang="en-US" sz="2000" b="1">
                <a:solidFill>
                  <a:srgbClr val="055B57"/>
                </a:solidFill>
              </a:rPr>
              <a:t>61</a:t>
            </a:r>
            <a:r>
              <a:rPr lang="en-US" sz="2000" b="1">
                <a:solidFill>
                  <a:srgbClr val="055B57"/>
                </a:solidFill>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3"/>
                  </a:ext>
                </a:extLst>
              </a:rPr>
              <a:t> </a:t>
            </a:r>
            <a:r>
              <a:rPr lang="en-US" sz="2000" b="1">
                <a:solidFill>
                  <a:srgbClr val="055B57"/>
                </a:solidFill>
              </a:rPr>
              <a:t>Total Participants </a:t>
            </a:r>
            <a:endParaRPr sz="2000">
              <a:solidFill>
                <a:srgbClr val="055B57"/>
              </a:solidFill>
            </a:endParaRPr>
          </a:p>
          <a:p>
            <a:pPr marL="566420" lvl="2" indent="-182878" algn="l" rtl="0">
              <a:lnSpc>
                <a:spcPct val="100000"/>
              </a:lnSpc>
              <a:spcBef>
                <a:spcPts val="600"/>
              </a:spcBef>
              <a:spcAft>
                <a:spcPts val="0"/>
              </a:spcAft>
              <a:buClr>
                <a:schemeClr val="dk1"/>
              </a:buClr>
              <a:buSzPts val="1400"/>
              <a:buChar char="◦"/>
            </a:pPr>
            <a:r>
              <a:rPr lang="en-US" b="1"/>
              <a:t>By gender:</a:t>
            </a:r>
            <a:endParaRPr b="1"/>
          </a:p>
          <a:p>
            <a:pPr marL="749808" lvl="3" indent="-182880" algn="l" rtl="0">
              <a:lnSpc>
                <a:spcPct val="100000"/>
              </a:lnSpc>
              <a:spcBef>
                <a:spcPts val="600"/>
              </a:spcBef>
              <a:spcAft>
                <a:spcPts val="0"/>
              </a:spcAft>
              <a:buClr>
                <a:schemeClr val="dk1"/>
              </a:buClr>
              <a:buSzPts val="1400"/>
              <a:buChar char="◦"/>
            </a:pPr>
            <a:r>
              <a:rPr lang="en-US"/>
              <a:t>42, Male </a:t>
            </a:r>
            <a:endParaRPr/>
          </a:p>
          <a:p>
            <a:pPr marL="749808" lvl="3" indent="-182880" algn="l" rtl="0">
              <a:lnSpc>
                <a:spcPct val="100000"/>
              </a:lnSpc>
              <a:spcBef>
                <a:spcPts val="600"/>
              </a:spcBef>
              <a:spcAft>
                <a:spcPts val="0"/>
              </a:spcAft>
              <a:buClr>
                <a:schemeClr val="dk1"/>
              </a:buClr>
              <a:buSzPts val="1400"/>
              <a:buChar char="◦"/>
            </a:pPr>
            <a:r>
              <a:rPr lang="en-US"/>
              <a:t>19, Female </a:t>
            </a:r>
            <a:endParaRPr/>
          </a:p>
          <a:p>
            <a:pPr marL="566420" lvl="2" indent="-182878" algn="l" rtl="0">
              <a:lnSpc>
                <a:spcPct val="100000"/>
              </a:lnSpc>
              <a:spcBef>
                <a:spcPts val="600"/>
              </a:spcBef>
              <a:spcAft>
                <a:spcPts val="0"/>
              </a:spcAft>
              <a:buClr>
                <a:schemeClr val="dk1"/>
              </a:buClr>
              <a:buSzPts val="1400"/>
              <a:buChar char="◦"/>
            </a:pPr>
            <a:r>
              <a:rPr lang="en-US" b="1"/>
              <a:t>By age:</a:t>
            </a:r>
            <a:endParaRPr b="1"/>
          </a:p>
          <a:p>
            <a:pPr marL="749808" lvl="3" indent="-182880" algn="l" rtl="0">
              <a:lnSpc>
                <a:spcPct val="100000"/>
              </a:lnSpc>
              <a:spcBef>
                <a:spcPts val="600"/>
              </a:spcBef>
              <a:spcAft>
                <a:spcPts val="0"/>
              </a:spcAft>
              <a:buClr>
                <a:schemeClr val="dk1"/>
              </a:buClr>
              <a:buSzPts val="1400"/>
              <a:buChar char="◦"/>
            </a:pPr>
            <a:r>
              <a:rPr lang="en-US"/>
              <a:t>25, 17 and below</a:t>
            </a:r>
            <a:endParaRPr/>
          </a:p>
          <a:p>
            <a:pPr marL="749808" lvl="3" indent="-182880" algn="l" rtl="0">
              <a:lnSpc>
                <a:spcPct val="100000"/>
              </a:lnSpc>
              <a:spcBef>
                <a:spcPts val="600"/>
              </a:spcBef>
              <a:spcAft>
                <a:spcPts val="0"/>
              </a:spcAft>
              <a:buClr>
                <a:schemeClr val="dk1"/>
              </a:buClr>
              <a:buSzPts val="1400"/>
              <a:buChar char="◦"/>
            </a:pPr>
            <a:r>
              <a:rPr lang="en-US"/>
              <a:t>29, 18-25 </a:t>
            </a:r>
            <a:endParaRPr/>
          </a:p>
          <a:p>
            <a:pPr marL="749808" lvl="3" indent="-182880" algn="l" rtl="0">
              <a:lnSpc>
                <a:spcPct val="100000"/>
              </a:lnSpc>
              <a:spcBef>
                <a:spcPts val="600"/>
              </a:spcBef>
              <a:spcAft>
                <a:spcPts val="0"/>
              </a:spcAft>
              <a:buClr>
                <a:schemeClr val="dk1"/>
              </a:buClr>
              <a:buSzPts val="1400"/>
              <a:buChar char="◦"/>
            </a:pPr>
            <a:r>
              <a:rPr lang="en-US"/>
              <a:t>7, 25+</a:t>
            </a:r>
            <a:endParaRPr/>
          </a:p>
          <a:p>
            <a:pPr marL="566420" lvl="2" indent="-182878" algn="l" rtl="0">
              <a:lnSpc>
                <a:spcPct val="100000"/>
              </a:lnSpc>
              <a:spcBef>
                <a:spcPts val="600"/>
              </a:spcBef>
              <a:spcAft>
                <a:spcPts val="0"/>
              </a:spcAft>
              <a:buClr>
                <a:schemeClr val="dk1"/>
              </a:buClr>
              <a:buSzPts val="1400"/>
              <a:buChar char="◦"/>
            </a:pPr>
            <a:r>
              <a:rPr lang="en-US" b="1"/>
              <a:t>By Zipcode:</a:t>
            </a:r>
            <a:endParaRPr b="1"/>
          </a:p>
          <a:p>
            <a:pPr marL="749808" lvl="3" indent="-182880" algn="l" rtl="0">
              <a:lnSpc>
                <a:spcPct val="100000"/>
              </a:lnSpc>
              <a:spcBef>
                <a:spcPts val="600"/>
              </a:spcBef>
              <a:spcAft>
                <a:spcPts val="0"/>
              </a:spcAft>
              <a:buClr>
                <a:schemeClr val="dk1"/>
              </a:buClr>
              <a:buSzPts val="1400"/>
              <a:buChar char="◦"/>
            </a:pPr>
            <a:r>
              <a:rPr lang="en-US"/>
              <a:t>41, High Priority Zip Codes</a:t>
            </a:r>
            <a:endParaRPr/>
          </a:p>
          <a:p>
            <a:pPr marL="749808" lvl="3" indent="-182880" algn="l" rtl="0">
              <a:lnSpc>
                <a:spcPct val="100000"/>
              </a:lnSpc>
              <a:spcBef>
                <a:spcPts val="600"/>
              </a:spcBef>
              <a:spcAft>
                <a:spcPts val="0"/>
              </a:spcAft>
              <a:buClr>
                <a:schemeClr val="dk1"/>
              </a:buClr>
              <a:buSzPts val="1400"/>
              <a:buChar char="◦"/>
            </a:pPr>
            <a:r>
              <a:rPr lang="en-US"/>
              <a:t>17, Moderate Priority Zip Codes</a:t>
            </a:r>
            <a:endParaRPr/>
          </a:p>
          <a:p>
            <a:pPr marL="749808" lvl="3" indent="-182880" algn="l" rtl="0">
              <a:lnSpc>
                <a:spcPct val="100000"/>
              </a:lnSpc>
              <a:spcBef>
                <a:spcPts val="600"/>
              </a:spcBef>
              <a:spcAft>
                <a:spcPts val="0"/>
              </a:spcAft>
              <a:buClr>
                <a:schemeClr val="dk1"/>
              </a:buClr>
              <a:buSzPts val="1400"/>
              <a:buChar char="◦"/>
            </a:pPr>
            <a:r>
              <a:rPr lang="en-US"/>
              <a:t>2, Unknown Zip Codes</a:t>
            </a:r>
            <a:endParaRPr/>
          </a:p>
          <a:p>
            <a:pPr marL="749808" lvl="3" indent="-182880" algn="l" rtl="0">
              <a:lnSpc>
                <a:spcPct val="100000"/>
              </a:lnSpc>
              <a:spcBef>
                <a:spcPts val="600"/>
              </a:spcBef>
              <a:spcAft>
                <a:spcPts val="0"/>
              </a:spcAft>
              <a:buClr>
                <a:schemeClr val="dk1"/>
              </a:buClr>
              <a:buSzPts val="1400"/>
              <a:buChar char="◦"/>
            </a:pPr>
            <a:r>
              <a:rPr lang="en-US"/>
              <a:t>1, Lowest Priority Zip Codes</a:t>
            </a:r>
            <a:endParaRPr/>
          </a:p>
          <a:p>
            <a:pPr marL="91440" lvl="0" indent="0" algn="l" rtl="0">
              <a:lnSpc>
                <a:spcPct val="100000"/>
              </a:lnSpc>
              <a:spcBef>
                <a:spcPts val="1600"/>
              </a:spcBef>
              <a:spcAft>
                <a:spcPts val="0"/>
              </a:spcAft>
              <a:buClr>
                <a:srgbClr val="ECEEF7"/>
              </a:buClr>
              <a:buSzPts val="2000"/>
              <a:buNone/>
            </a:pPr>
            <a:endParaRPr b="1"/>
          </a:p>
        </p:txBody>
      </p:sp>
      <p:sp>
        <p:nvSpPr>
          <p:cNvPr id="210" name="Google Shape;210;p5"/>
          <p:cNvSpPr txBox="1">
            <a:spLocks noGrp="1"/>
          </p:cNvSpPr>
          <p:nvPr>
            <p:ph type="title"/>
          </p:nvPr>
        </p:nvSpPr>
        <p:spPr>
          <a:xfrm>
            <a:off x="1097280" y="942871"/>
            <a:ext cx="10058400" cy="587584"/>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METHODOLOGY, </a:t>
            </a:r>
            <a:r>
              <a:rPr lang="en-US" b="1" i="1"/>
              <a:t>continued</a:t>
            </a:r>
            <a:endParaRPr i="1"/>
          </a:p>
        </p:txBody>
      </p:sp>
      <p:pic>
        <p:nvPicPr>
          <p:cNvPr id="211" name="Google Shape;211;p5"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212" name="Google Shape;212;p5"/>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213" name="Google Shape;213;p5"/>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sp>
        <p:nvSpPr>
          <p:cNvPr id="214" name="Google Shape;214;p5"/>
          <p:cNvSpPr txBox="1"/>
          <p:nvPr/>
        </p:nvSpPr>
        <p:spPr>
          <a:xfrm>
            <a:off x="1097275" y="1606650"/>
            <a:ext cx="3961800" cy="4926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174759"/>
                </a:solidFill>
                <a:latin typeface="Century Gothic"/>
                <a:ea typeface="Century Gothic"/>
                <a:cs typeface="Century Gothic"/>
                <a:sym typeface="Century Gothic"/>
              </a:rPr>
              <a:t>Engagement Pool:</a:t>
            </a:r>
            <a:endParaRPr sz="2000" b="1" i="0" u="none" strike="noStrike" cap="none">
              <a:solidFill>
                <a:srgbClr val="174759"/>
              </a:solidFill>
              <a:latin typeface="Century Gothic"/>
              <a:ea typeface="Century Gothic"/>
              <a:cs typeface="Century Gothic"/>
              <a:sym typeface="Century Gothic"/>
            </a:endParaRPr>
          </a:p>
        </p:txBody>
      </p:sp>
      <p:pic>
        <p:nvPicPr>
          <p:cNvPr id="215" name="Google Shape;215;p5" title="Points scored"/>
          <p:cNvPicPr preferRelativeResize="0"/>
          <p:nvPr/>
        </p:nvPicPr>
        <p:blipFill rotWithShape="1">
          <a:blip r:embed="rId6">
            <a:alphaModFix/>
          </a:blip>
          <a:srcRect/>
          <a:stretch/>
        </p:blipFill>
        <p:spPr>
          <a:xfrm>
            <a:off x="5520975" y="1526175"/>
            <a:ext cx="6001974" cy="3711200"/>
          </a:xfrm>
          <a:prstGeom prst="rect">
            <a:avLst/>
          </a:prstGeom>
          <a:noFill/>
          <a:ln>
            <a:noFill/>
          </a:ln>
        </p:spPr>
      </p:pic>
      <p:sp>
        <p:nvSpPr>
          <p:cNvPr id="216" name="Google Shape;216;p5"/>
          <p:cNvSpPr txBox="1"/>
          <p:nvPr/>
        </p:nvSpPr>
        <p:spPr>
          <a:xfrm>
            <a:off x="8076800" y="2341075"/>
            <a:ext cx="574500" cy="33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Century Gothic"/>
                <a:ea typeface="Century Gothic"/>
                <a:cs typeface="Century Gothic"/>
                <a:sym typeface="Century Gothic"/>
              </a:rPr>
              <a:t>7</a:t>
            </a:r>
            <a:endParaRPr sz="2000" b="1" i="0" u="none" strike="noStrike" cap="none">
              <a:solidFill>
                <a:srgbClr val="FFFFFF"/>
              </a:solidFill>
              <a:latin typeface="Century Gothic"/>
              <a:ea typeface="Century Gothic"/>
              <a:cs typeface="Century Gothic"/>
              <a:sym typeface="Century Gothic"/>
            </a:endParaRPr>
          </a:p>
        </p:txBody>
      </p:sp>
      <p:sp>
        <p:nvSpPr>
          <p:cNvPr id="217" name="Google Shape;217;p5"/>
          <p:cNvSpPr txBox="1"/>
          <p:nvPr/>
        </p:nvSpPr>
        <p:spPr>
          <a:xfrm>
            <a:off x="7454350" y="3380200"/>
            <a:ext cx="574500" cy="33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Century Gothic"/>
                <a:ea typeface="Century Gothic"/>
                <a:cs typeface="Century Gothic"/>
                <a:sym typeface="Century Gothic"/>
              </a:rPr>
              <a:t>20</a:t>
            </a:r>
            <a:endParaRPr sz="2000" b="1" i="0" u="none" strike="noStrike" cap="none">
              <a:solidFill>
                <a:srgbClr val="FFFFFF"/>
              </a:solidFill>
              <a:latin typeface="Century Gothic"/>
              <a:ea typeface="Century Gothic"/>
              <a:cs typeface="Century Gothic"/>
              <a:sym typeface="Century Gothic"/>
            </a:endParaRPr>
          </a:p>
        </p:txBody>
      </p:sp>
      <p:sp>
        <p:nvSpPr>
          <p:cNvPr id="218" name="Google Shape;218;p5"/>
          <p:cNvSpPr txBox="1"/>
          <p:nvPr/>
        </p:nvSpPr>
        <p:spPr>
          <a:xfrm>
            <a:off x="8667650" y="4031025"/>
            <a:ext cx="574500" cy="33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Century Gothic"/>
                <a:ea typeface="Century Gothic"/>
                <a:cs typeface="Century Gothic"/>
                <a:sym typeface="Century Gothic"/>
              </a:rPr>
              <a:t>16</a:t>
            </a:r>
            <a:endParaRPr sz="2000" b="1" i="0" u="none" strike="noStrike" cap="none">
              <a:solidFill>
                <a:srgbClr val="FFFFFF"/>
              </a:solidFill>
              <a:latin typeface="Century Gothic"/>
              <a:ea typeface="Century Gothic"/>
              <a:cs typeface="Century Gothic"/>
              <a:sym typeface="Century Gothic"/>
            </a:endParaRPr>
          </a:p>
        </p:txBody>
      </p:sp>
      <p:sp>
        <p:nvSpPr>
          <p:cNvPr id="219" name="Google Shape;219;p5"/>
          <p:cNvSpPr txBox="1"/>
          <p:nvPr/>
        </p:nvSpPr>
        <p:spPr>
          <a:xfrm>
            <a:off x="8828300" y="2480250"/>
            <a:ext cx="574500" cy="33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Century Gothic"/>
                <a:ea typeface="Century Gothic"/>
                <a:cs typeface="Century Gothic"/>
                <a:sym typeface="Century Gothic"/>
              </a:rPr>
              <a:t>9</a:t>
            </a:r>
            <a:endParaRPr sz="2000" b="1" i="0" u="none" strike="noStrike" cap="none">
              <a:solidFill>
                <a:srgbClr val="FFFFFF"/>
              </a:solidFill>
              <a:latin typeface="Century Gothic"/>
              <a:ea typeface="Century Gothic"/>
              <a:cs typeface="Century Gothic"/>
              <a:sym typeface="Century Gothic"/>
            </a:endParaRPr>
          </a:p>
        </p:txBody>
      </p:sp>
      <p:sp>
        <p:nvSpPr>
          <p:cNvPr id="220" name="Google Shape;220;p5"/>
          <p:cNvSpPr txBox="1"/>
          <p:nvPr/>
        </p:nvSpPr>
        <p:spPr>
          <a:xfrm>
            <a:off x="9338875" y="3156200"/>
            <a:ext cx="574500" cy="33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000"/>
              <a:buFont typeface="Arial"/>
              <a:buNone/>
            </a:pPr>
            <a:r>
              <a:rPr lang="en-US" sz="2000" b="1" i="0" u="none" strike="noStrike" cap="none">
                <a:solidFill>
                  <a:srgbClr val="FFFFFF"/>
                </a:solidFill>
                <a:latin typeface="Century Gothic"/>
                <a:ea typeface="Century Gothic"/>
                <a:cs typeface="Century Gothic"/>
                <a:sym typeface="Century Gothic"/>
              </a:rPr>
              <a:t>9</a:t>
            </a:r>
            <a:endParaRPr sz="2000" b="1" i="0" u="none" strike="noStrike" cap="none">
              <a:solidFill>
                <a:srgbClr val="FFFFFF"/>
              </a:solidFill>
              <a:latin typeface="Century Gothic"/>
              <a:ea typeface="Century Gothic"/>
              <a:cs typeface="Century Gothic"/>
              <a:sym typeface="Century Gothic"/>
            </a:endParaRPr>
          </a:p>
        </p:txBody>
      </p:sp>
      <p:sp>
        <p:nvSpPr>
          <p:cNvPr id="221" name="Google Shape;221;p5"/>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g32b2500167e_0_45"/>
          <p:cNvSpPr txBox="1">
            <a:spLocks noGrp="1"/>
          </p:cNvSpPr>
          <p:nvPr>
            <p:ph type="body" idx="1"/>
          </p:nvPr>
        </p:nvSpPr>
        <p:spPr>
          <a:xfrm>
            <a:off x="6724873" y="1454375"/>
            <a:ext cx="4671600" cy="4306800"/>
          </a:xfrm>
          <a:prstGeom prst="rect">
            <a:avLst/>
          </a:prstGeom>
          <a:noFill/>
          <a:ln>
            <a:noFill/>
          </a:ln>
        </p:spPr>
        <p:txBody>
          <a:bodyPr spcFirstLastPara="1" wrap="square" lIns="0" tIns="45700" rIns="0" bIns="45700" anchor="t" anchorCtr="0">
            <a:normAutofit/>
          </a:bodyPr>
          <a:lstStyle/>
          <a:p>
            <a:pPr marL="91440" lvl="0" indent="0" algn="l" rtl="0">
              <a:lnSpc>
                <a:spcPct val="100000"/>
              </a:lnSpc>
              <a:spcBef>
                <a:spcPts val="0"/>
              </a:spcBef>
              <a:spcAft>
                <a:spcPts val="0"/>
              </a:spcAft>
              <a:buClr>
                <a:srgbClr val="ECEEF7"/>
              </a:buClr>
              <a:buSzPts val="2000"/>
              <a:buFont typeface="Calibri"/>
              <a:buNone/>
            </a:pPr>
            <a:endParaRPr b="1"/>
          </a:p>
          <a:p>
            <a:pPr marL="383540" lvl="1" indent="-195580" algn="l" rtl="0">
              <a:lnSpc>
                <a:spcPct val="100000"/>
              </a:lnSpc>
              <a:spcBef>
                <a:spcPts val="400"/>
              </a:spcBef>
              <a:spcAft>
                <a:spcPts val="0"/>
              </a:spcAft>
              <a:buClr>
                <a:srgbClr val="055B57"/>
              </a:buClr>
              <a:buSzPts val="2000"/>
              <a:buFont typeface="Century Gothic"/>
              <a:buChar char="◦"/>
            </a:pPr>
            <a:r>
              <a:rPr lang="en-US" sz="2000" b="1">
                <a:solidFill>
                  <a:srgbClr val="055B57"/>
                </a:solidFill>
              </a:rPr>
              <a:t>9 Focus Groups </a:t>
            </a:r>
            <a:endParaRPr sz="2000">
              <a:solidFill>
                <a:srgbClr val="055B57"/>
              </a:solidFill>
            </a:endParaRPr>
          </a:p>
          <a:p>
            <a:pPr marL="566420" lvl="2" indent="-195578" algn="l" rtl="0">
              <a:lnSpc>
                <a:spcPct val="100000"/>
              </a:lnSpc>
              <a:spcBef>
                <a:spcPts val="0"/>
              </a:spcBef>
              <a:spcAft>
                <a:spcPts val="0"/>
              </a:spcAft>
              <a:buClr>
                <a:schemeClr val="dk1"/>
              </a:buClr>
              <a:buSzPts val="1600"/>
              <a:buFont typeface="Century Gothic"/>
              <a:buChar char="◦"/>
            </a:pPr>
            <a:r>
              <a:rPr lang="en-US" sz="1600" b="1"/>
              <a:t>Local Community Centers</a:t>
            </a:r>
            <a:endParaRPr sz="1600" b="1"/>
          </a:p>
          <a:p>
            <a:pPr marL="749808" lvl="3" indent="-189230" algn="l" rtl="0">
              <a:lnSpc>
                <a:spcPct val="115000"/>
              </a:lnSpc>
              <a:spcBef>
                <a:spcPts val="0"/>
              </a:spcBef>
              <a:spcAft>
                <a:spcPts val="0"/>
              </a:spcAft>
              <a:buClr>
                <a:schemeClr val="dk1"/>
              </a:buClr>
              <a:buSzPts val="1500"/>
              <a:buFont typeface="Century Gothic"/>
              <a:buChar char="◦"/>
            </a:pPr>
            <a:r>
              <a:rPr lang="en-US" sz="1500"/>
              <a:t>Addison Library</a:t>
            </a:r>
            <a:endParaRPr sz="1500"/>
          </a:p>
          <a:p>
            <a:pPr marL="749808" lvl="3" indent="-189230" algn="l" rtl="0">
              <a:lnSpc>
                <a:spcPct val="115000"/>
              </a:lnSpc>
              <a:spcBef>
                <a:spcPts val="0"/>
              </a:spcBef>
              <a:spcAft>
                <a:spcPts val="0"/>
              </a:spcAft>
              <a:buClr>
                <a:schemeClr val="dk1"/>
              </a:buClr>
              <a:buSzPts val="1500"/>
              <a:buFont typeface="Century Gothic"/>
              <a:buChar char="◦"/>
            </a:pPr>
            <a:r>
              <a:rPr lang="en-US" sz="1500"/>
              <a:t>Cory Recreation Center</a:t>
            </a:r>
            <a:endParaRPr sz="1500"/>
          </a:p>
          <a:p>
            <a:pPr marL="749808" lvl="3" indent="-189230" algn="l" rtl="0">
              <a:lnSpc>
                <a:spcPct val="115000"/>
              </a:lnSpc>
              <a:spcBef>
                <a:spcPts val="0"/>
              </a:spcBef>
              <a:spcAft>
                <a:spcPts val="0"/>
              </a:spcAft>
              <a:buSzPts val="1500"/>
              <a:buFont typeface="Century Gothic"/>
              <a:buChar char="◦"/>
            </a:pPr>
            <a:r>
              <a:rPr lang="en-US" sz="1500"/>
              <a:t>Collinwood Recreation Center </a:t>
            </a:r>
            <a:endParaRPr sz="1500"/>
          </a:p>
          <a:p>
            <a:pPr marL="749808" lvl="3" indent="-189230" algn="l" rtl="0">
              <a:lnSpc>
                <a:spcPct val="115000"/>
              </a:lnSpc>
              <a:spcBef>
                <a:spcPts val="0"/>
              </a:spcBef>
              <a:spcAft>
                <a:spcPts val="0"/>
              </a:spcAft>
              <a:buSzPts val="1500"/>
              <a:buFont typeface="Century Gothic"/>
              <a:buChar char="◦"/>
            </a:pPr>
            <a:r>
              <a:rPr lang="en-US" sz="1500"/>
              <a:t>Hough Library** </a:t>
            </a:r>
            <a:endParaRPr sz="1500"/>
          </a:p>
          <a:p>
            <a:pPr marL="749808" lvl="3" indent="-189230" algn="l" rtl="0">
              <a:lnSpc>
                <a:spcPct val="115000"/>
              </a:lnSpc>
              <a:spcBef>
                <a:spcPts val="0"/>
              </a:spcBef>
              <a:spcAft>
                <a:spcPts val="0"/>
              </a:spcAft>
              <a:buSzPts val="1500"/>
              <a:buFont typeface="Century Gothic"/>
              <a:buChar char="◦"/>
            </a:pPr>
            <a:r>
              <a:rPr lang="en-US" sz="1500"/>
              <a:t>LGBT Center of Greater Cleveland</a:t>
            </a:r>
            <a:endParaRPr sz="1500"/>
          </a:p>
          <a:p>
            <a:pPr marL="566928" lvl="0" indent="0" algn="l" rtl="0">
              <a:lnSpc>
                <a:spcPct val="100000"/>
              </a:lnSpc>
              <a:spcBef>
                <a:spcPts val="0"/>
              </a:spcBef>
              <a:spcAft>
                <a:spcPts val="0"/>
              </a:spcAft>
              <a:buSzPts val="2000"/>
              <a:buNone/>
            </a:pPr>
            <a:endParaRPr sz="1400" b="1"/>
          </a:p>
          <a:p>
            <a:pPr marL="566420" lvl="2" indent="-195578" algn="l" rtl="0">
              <a:lnSpc>
                <a:spcPct val="100000"/>
              </a:lnSpc>
              <a:spcBef>
                <a:spcPts val="600"/>
              </a:spcBef>
              <a:spcAft>
                <a:spcPts val="0"/>
              </a:spcAft>
              <a:buClr>
                <a:schemeClr val="dk1"/>
              </a:buClr>
              <a:buSzPts val="1600"/>
              <a:buFont typeface="Century Gothic"/>
              <a:buChar char="◦"/>
            </a:pPr>
            <a:r>
              <a:rPr lang="en-US" sz="1600" b="1"/>
              <a:t>Cuyahoga county Juvenile Detention Center** </a:t>
            </a:r>
            <a:endParaRPr sz="1600" b="1"/>
          </a:p>
          <a:p>
            <a:pPr marL="566928" lvl="0" indent="0" algn="l" rtl="0">
              <a:lnSpc>
                <a:spcPct val="115000"/>
              </a:lnSpc>
              <a:spcBef>
                <a:spcPts val="0"/>
              </a:spcBef>
              <a:spcAft>
                <a:spcPts val="0"/>
              </a:spcAft>
              <a:buSzPts val="2000"/>
              <a:buNone/>
            </a:pPr>
            <a:endParaRPr sz="1400" b="1"/>
          </a:p>
          <a:p>
            <a:pPr marL="566928" lvl="2" indent="-195579" algn="l" rtl="0">
              <a:lnSpc>
                <a:spcPct val="115000"/>
              </a:lnSpc>
              <a:spcBef>
                <a:spcPts val="0"/>
              </a:spcBef>
              <a:spcAft>
                <a:spcPts val="0"/>
              </a:spcAft>
              <a:buSzPts val="1600"/>
              <a:buFont typeface="Century Gothic"/>
              <a:buChar char="◦"/>
            </a:pPr>
            <a:r>
              <a:rPr lang="en-US" sz="1600" b="1"/>
              <a:t>Community-Based Intervention Center </a:t>
            </a:r>
            <a:endParaRPr sz="1600" b="1"/>
          </a:p>
          <a:p>
            <a:pPr marL="0" lvl="0" indent="0" algn="l" rtl="0">
              <a:lnSpc>
                <a:spcPct val="100000"/>
              </a:lnSpc>
              <a:spcBef>
                <a:spcPts val="600"/>
              </a:spcBef>
              <a:spcAft>
                <a:spcPts val="0"/>
              </a:spcAft>
              <a:buSzPts val="2000"/>
              <a:buNone/>
            </a:pPr>
            <a:endParaRPr b="1"/>
          </a:p>
        </p:txBody>
      </p:sp>
      <p:sp>
        <p:nvSpPr>
          <p:cNvPr id="228" name="Google Shape;228;g32b2500167e_0_45"/>
          <p:cNvSpPr txBox="1">
            <a:spLocks noGrp="1"/>
          </p:cNvSpPr>
          <p:nvPr>
            <p:ph type="title"/>
          </p:nvPr>
        </p:nvSpPr>
        <p:spPr>
          <a:xfrm>
            <a:off x="1097280" y="942871"/>
            <a:ext cx="10058400" cy="587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3F3F3F"/>
              </a:buClr>
              <a:buSzPts val="2800"/>
              <a:buFont typeface="Century Gothic"/>
              <a:buNone/>
            </a:pPr>
            <a:r>
              <a:rPr lang="en-US" b="1"/>
              <a:t>METHODOLOGY, </a:t>
            </a:r>
            <a:r>
              <a:rPr lang="en-US" b="1" i="1"/>
              <a:t>continued</a:t>
            </a:r>
            <a:endParaRPr i="1"/>
          </a:p>
        </p:txBody>
      </p:sp>
      <p:pic>
        <p:nvPicPr>
          <p:cNvPr id="229" name="Google Shape;229;g32b2500167e_0_45" descr="EmailSig-2017Logo_155-81"/>
          <p:cNvPicPr preferRelativeResize="0"/>
          <p:nvPr/>
        </p:nvPicPr>
        <p:blipFill rotWithShape="1">
          <a:blip r:embed="rId3">
            <a:alphaModFix/>
          </a:blip>
          <a:srcRect/>
          <a:stretch/>
        </p:blipFill>
        <p:spPr>
          <a:xfrm>
            <a:off x="8028850" y="5405112"/>
            <a:ext cx="1390425" cy="726625"/>
          </a:xfrm>
          <a:prstGeom prst="rect">
            <a:avLst/>
          </a:prstGeom>
          <a:noFill/>
          <a:ln>
            <a:noFill/>
          </a:ln>
        </p:spPr>
      </p:pic>
      <p:pic>
        <p:nvPicPr>
          <p:cNvPr id="230" name="Google Shape;230;g32b2500167e_0_45"/>
          <p:cNvPicPr preferRelativeResize="0"/>
          <p:nvPr/>
        </p:nvPicPr>
        <p:blipFill rotWithShape="1">
          <a:blip r:embed="rId4">
            <a:alphaModFix/>
          </a:blip>
          <a:srcRect/>
          <a:stretch/>
        </p:blipFill>
        <p:spPr>
          <a:xfrm>
            <a:off x="9495475" y="5298798"/>
            <a:ext cx="939250" cy="939250"/>
          </a:xfrm>
          <a:prstGeom prst="rect">
            <a:avLst/>
          </a:prstGeom>
          <a:noFill/>
          <a:ln>
            <a:noFill/>
          </a:ln>
        </p:spPr>
      </p:pic>
      <p:pic>
        <p:nvPicPr>
          <p:cNvPr id="231" name="Google Shape;231;g32b2500167e_0_45"/>
          <p:cNvPicPr preferRelativeResize="0"/>
          <p:nvPr/>
        </p:nvPicPr>
        <p:blipFill rotWithShape="1">
          <a:blip r:embed="rId5">
            <a:alphaModFix/>
          </a:blip>
          <a:srcRect t="7154" b="7163"/>
          <a:stretch/>
        </p:blipFill>
        <p:spPr>
          <a:xfrm>
            <a:off x="10510925" y="5334848"/>
            <a:ext cx="1012025" cy="867127"/>
          </a:xfrm>
          <a:prstGeom prst="rect">
            <a:avLst/>
          </a:prstGeom>
          <a:noFill/>
          <a:ln>
            <a:noFill/>
          </a:ln>
        </p:spPr>
      </p:pic>
      <p:pic>
        <p:nvPicPr>
          <p:cNvPr id="232" name="Google Shape;232;g32b2500167e_0_45"/>
          <p:cNvPicPr preferRelativeResize="0"/>
          <p:nvPr/>
        </p:nvPicPr>
        <p:blipFill rotWithShape="1">
          <a:blip r:embed="rId6">
            <a:alphaModFix/>
          </a:blip>
          <a:srcRect/>
          <a:stretch/>
        </p:blipFill>
        <p:spPr>
          <a:xfrm>
            <a:off x="635375" y="1865553"/>
            <a:ext cx="5657102" cy="4372496"/>
          </a:xfrm>
          <a:prstGeom prst="rect">
            <a:avLst/>
          </a:prstGeom>
          <a:noFill/>
          <a:ln>
            <a:noFill/>
          </a:ln>
        </p:spPr>
      </p:pic>
      <p:sp>
        <p:nvSpPr>
          <p:cNvPr id="233" name="Google Shape;233;g32b2500167e_0_45"/>
          <p:cNvSpPr txBox="1">
            <a:spLocks noGrp="1"/>
          </p:cNvSpPr>
          <p:nvPr>
            <p:ph type="subTitle" idx="4294967295"/>
          </p:nvPr>
        </p:nvSpPr>
        <p:spPr>
          <a:xfrm>
            <a:off x="623725" y="6293125"/>
            <a:ext cx="2344800" cy="367500"/>
          </a:xfrm>
          <a:prstGeom prst="rect">
            <a:avLst/>
          </a:prstGeom>
          <a:noFill/>
          <a:ln>
            <a:noFill/>
          </a:ln>
        </p:spPr>
        <p:txBody>
          <a:bodyPr spcFirstLastPara="1" wrap="square" lIns="91425" tIns="45700" rIns="91425" bIns="45700" anchor="t" anchorCtr="0">
            <a:normAutofit/>
          </a:bodyPr>
          <a:lstStyle/>
          <a:p>
            <a:pPr marL="0" marR="0" lvl="0" indent="0" algn="l" rtl="0">
              <a:lnSpc>
                <a:spcPct val="100000"/>
              </a:lnSpc>
              <a:spcBef>
                <a:spcPts val="1400"/>
              </a:spcBef>
              <a:spcAft>
                <a:spcPts val="0"/>
              </a:spcAft>
              <a:buClr>
                <a:schemeClr val="accent1"/>
              </a:buClr>
              <a:buSzPts val="2400"/>
              <a:buFont typeface="Calibri"/>
              <a:buNone/>
            </a:pPr>
            <a:r>
              <a:rPr lang="en-US" sz="1200" b="0" i="1" u="none" strike="noStrike" cap="none">
                <a:solidFill>
                  <a:srgbClr val="EDEFF7"/>
                </a:solidFill>
                <a:latin typeface="Century Gothic"/>
                <a:ea typeface="Century Gothic"/>
                <a:cs typeface="Century Gothic"/>
                <a:sym typeface="Century Gothic"/>
              </a:rPr>
              <a:t>Draft as of </a:t>
            </a:r>
            <a:r>
              <a:rPr lang="en-US" sz="1200" i="1">
                <a:solidFill>
                  <a:srgbClr val="EDEFF7"/>
                </a:solidFill>
              </a:rPr>
              <a:t>March 19</a:t>
            </a:r>
            <a:r>
              <a:rPr lang="en-US" sz="1200" b="0" i="1" u="none" strike="noStrike" cap="none">
                <a:solidFill>
                  <a:srgbClr val="EDEFF7"/>
                </a:solidFill>
                <a:latin typeface="Century Gothic"/>
                <a:ea typeface="Century Gothic"/>
                <a:cs typeface="Century Gothic"/>
                <a:sym typeface="Century Gothic"/>
              </a:rPr>
              <a:t>, 2025</a:t>
            </a:r>
            <a:endParaRPr sz="1200" b="0" i="1" u="none" strike="noStrike" cap="none">
              <a:solidFill>
                <a:srgbClr val="EDEFF7"/>
              </a:solidFill>
              <a:latin typeface="Century Gothic"/>
              <a:ea typeface="Century Gothic"/>
              <a:cs typeface="Century Gothic"/>
              <a:sym typeface="Century Gothic"/>
            </a:endParaRPr>
          </a:p>
        </p:txBody>
      </p:sp>
    </p:spTree>
  </p:cSld>
  <p:clrMapOvr>
    <a:masterClrMapping/>
  </p:clrMapOvr>
</p:sld>
</file>

<file path=ppt/theme/theme1.xml><?xml version="1.0" encoding="utf-8"?>
<a:theme xmlns:a="http://schemas.openxmlformats.org/drawingml/2006/main" name="RetrospectVTI">
  <a:themeElements>
    <a:clrScheme name="MONO">
      <a:dk1>
        <a:srgbClr val="000000"/>
      </a:dk1>
      <a:lt1>
        <a:srgbClr val="ECEEF7"/>
      </a:lt1>
      <a:dk2>
        <a:srgbClr val="000000"/>
      </a:dk2>
      <a:lt2>
        <a:srgbClr val="F5F8FF"/>
      </a:lt2>
      <a:accent1>
        <a:srgbClr val="ECEEF7"/>
      </a:accent1>
      <a:accent2>
        <a:srgbClr val="F5F8FF"/>
      </a:accent2>
      <a:accent3>
        <a:srgbClr val="A1A2A9"/>
      </a:accent3>
      <a:accent4>
        <a:srgbClr val="141514"/>
      </a:accent4>
      <a:accent5>
        <a:srgbClr val="000000"/>
      </a:accent5>
      <a:accent6>
        <a:srgbClr val="96969C"/>
      </a:accent6>
      <a:hlink>
        <a:srgbClr val="5F6063"/>
      </a:hlink>
      <a:folHlink>
        <a:srgbClr val="91919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FC58D64C787804D95C8EC7FA5415E39" ma:contentTypeVersion="15" ma:contentTypeDescription="Create a new document." ma:contentTypeScope="" ma:versionID="188b6d09330f40fc875922118156bccb">
  <xsd:schema xmlns:xsd="http://www.w3.org/2001/XMLSchema" xmlns:xs="http://www.w3.org/2001/XMLSchema" xmlns:p="http://schemas.microsoft.com/office/2006/metadata/properties" xmlns:ns2="8ca29fe1-9b6c-4f85-9d61-39b4e2b7323d" xmlns:ns3="84fb675c-aaf4-4df7-b3db-3b6857fcc501" targetNamespace="http://schemas.microsoft.com/office/2006/metadata/properties" ma:root="true" ma:fieldsID="7fe93c701cc2e40dfb91723d12b7046a" ns2:_="" ns3:_="">
    <xsd:import namespace="8ca29fe1-9b6c-4f85-9d61-39b4e2b7323d"/>
    <xsd:import namespace="84fb675c-aaf4-4df7-b3db-3b6857fcc50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ca29fe1-9b6c-4f85-9d61-39b4e2b7323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ad502e70-c60f-4b7c-bce4-530dd6f85f52"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4fb675c-aaf4-4df7-b3db-3b6857fcc501"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a74d4cd-a979-43b5-8338-a6a812c45563}" ma:internalName="TaxCatchAll" ma:showField="CatchAllData" ma:web="84fb675c-aaf4-4df7-b3db-3b6857fcc50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84fb675c-aaf4-4df7-b3db-3b6857fcc501" xsi:nil="true"/>
    <lcf76f155ced4ddcb4097134ff3c332f xmlns="8ca29fe1-9b6c-4f85-9d61-39b4e2b7323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1E4D089-5FAA-45F2-8E39-BCA44F7309F1}">
  <ds:schemaRefs>
    <ds:schemaRef ds:uri="http://schemas.microsoft.com/sharepoint/v3/contenttype/forms"/>
  </ds:schemaRefs>
</ds:datastoreItem>
</file>

<file path=customXml/itemProps2.xml><?xml version="1.0" encoding="utf-8"?>
<ds:datastoreItem xmlns:ds="http://schemas.openxmlformats.org/officeDocument/2006/customXml" ds:itemID="{C29833AC-B2C3-4DEE-94EC-8A1253D0B4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ca29fe1-9b6c-4f85-9d61-39b4e2b7323d"/>
    <ds:schemaRef ds:uri="84fb675c-aaf4-4df7-b3db-3b6857fcc5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9706E21-7EA7-4BB6-989C-1F5759E9CBE3}">
  <ds:schemaRefs>
    <ds:schemaRef ds:uri="http://schemas.microsoft.com/office/2006/metadata/properties"/>
    <ds:schemaRef ds:uri="http://schemas.microsoft.com/office/infopath/2007/PartnerControls"/>
    <ds:schemaRef ds:uri="84fb675c-aaf4-4df7-b3db-3b6857fcc501"/>
    <ds:schemaRef ds:uri="8ca29fe1-9b6c-4f85-9d61-39b4e2b7323d"/>
  </ds:schemaRefs>
</ds:datastoreItem>
</file>

<file path=docProps/app.xml><?xml version="1.0" encoding="utf-8"?>
<Properties xmlns="http://schemas.openxmlformats.org/officeDocument/2006/extended-properties" xmlns:vt="http://schemas.openxmlformats.org/officeDocument/2006/docPropsVTypes">
  <TotalTime>0</TotalTime>
  <Words>2265</Words>
  <Application>Microsoft Office PowerPoint</Application>
  <PresentationFormat>Widescreen</PresentationFormat>
  <Paragraphs>276</Paragraphs>
  <Slides>22</Slides>
  <Notes>22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Century Gothic</vt:lpstr>
      <vt:lpstr>Arial</vt:lpstr>
      <vt:lpstr>Times New Roman</vt:lpstr>
      <vt:lpstr>Calibri</vt:lpstr>
      <vt:lpstr>Open Sans</vt:lpstr>
      <vt:lpstr>Helvetica Neue</vt:lpstr>
      <vt:lpstr>RetrospectVTI</vt:lpstr>
      <vt:lpstr>GREATER CLE YOUTH JUSTICE COLLECTIVE: AMPLIFYING YOUTH VOICE</vt:lpstr>
      <vt:lpstr>Rethinking Safety &amp;  Youth Success  Greater CLE YJ Collective Briefing Local Policymakers Overview</vt:lpstr>
      <vt:lpstr>AGENDA: Youth Focus Groups Project</vt:lpstr>
      <vt:lpstr>BACKGROUND</vt:lpstr>
      <vt:lpstr>BACKGROUND</vt:lpstr>
      <vt:lpstr>PROJECT GOALS</vt:lpstr>
      <vt:lpstr>METHODOLOGY</vt:lpstr>
      <vt:lpstr>METHODOLOGY, continued</vt:lpstr>
      <vt:lpstr>METHODOLOGY, continued</vt:lpstr>
      <vt:lpstr>METHODOLOGY, Focus Group Discussion Prompts</vt:lpstr>
      <vt:lpstr>KEY THEME: SAFETY IS COMPLEX</vt:lpstr>
      <vt:lpstr>KEY THEME: GUNS HAVE A DUAL ROLE</vt:lpstr>
      <vt:lpstr>KEY THEME: GRIEF AND LOSS IS PERVASIVE</vt:lpstr>
      <vt:lpstr>KEY THEME: TRAUMA IS GENERATIONAL, NORMALIZED &amp;     COMPROMISES MENTAL HEALTH</vt:lpstr>
      <vt:lpstr>KEY THEME: PROTECTIVE FACTORS &amp; CARING ADULTS</vt:lpstr>
      <vt:lpstr>KEY THEME: COMMUNITY CULTURE - BELONGING &amp; NEGLECT</vt:lpstr>
      <vt:lpstr>KEY THEME: SOCIAL MEDIA CAN BURDEN OUR YOUTH</vt:lpstr>
      <vt:lpstr>KEY THEME: RACIAL &amp; ECONOMIC DISPARITIES HARM YOUTH</vt:lpstr>
      <vt:lpstr>KEY THEME: CLEVELAND HAS WORK TO DO</vt:lpstr>
      <vt:lpstr>KEY THEME: DESIRE FOR INCLUSION IN DECISION-MAKING</vt:lpstr>
      <vt:lpstr>KEY THEME: ASPIRATIONS &amp; HOPE FOR THEIR FUTURE </vt:lpstr>
      <vt:lpstr>Questions &amp; Conversation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Devyn A. Giannetti</dc:creator>
  <cp:lastModifiedBy>Devyn A. Giannetti</cp:lastModifiedBy>
  <cp:revision>1</cp:revision>
  <dcterms:created xsi:type="dcterms:W3CDTF">2022-10-19T13:32:08Z</dcterms:created>
  <dcterms:modified xsi:type="dcterms:W3CDTF">2025-04-03T14:29:49Z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0x0101000FC58D64C787804D95C8EC7FA5415E39</vt:lpwstr>
  </property>
  <property fmtid="{D5CDD505-2E9C-101B-9397-08002B2CF9AE}" pid="3" name="Order">
    <vt:r8>9904400</vt:r8>
  </property>
  <property fmtid="{D5CDD505-2E9C-101B-9397-08002B2CF9AE}" pid="4" name="MediaServiceImageTags">
    <vt:lpwstr/>
  </property>
  <property fmtid="{D5CDD505-2E9C-101B-9397-08002B2CF9AE}" pid="5" name="xd_ProgID">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y fmtid="{D5CDD505-2E9C-101B-9397-08002B2CF9AE}" pid="9" name="TemplateUrl">
    <vt:lpwstr/>
  </property>
  <property fmtid="{D5CDD505-2E9C-101B-9397-08002B2CF9AE}" pid="10" name="_ExtendedDescription">
    <vt:lpwstr/>
  </property>
  <property fmtid="{D5CDD505-2E9C-101B-9397-08002B2CF9AE}" pid="11" name="TriggerFlowInfo">
    <vt:lpwstr/>
  </property>
  <property fmtid="{D5CDD505-2E9C-101B-9397-08002B2CF9AE}" pid="12" name="xd_Signature">
    <vt:bool>false</vt:bool>
  </property>
</Properties>
</file>