
<file path=[Content_Types].xml><?xml version="1.0" encoding="utf-8"?>
<Types xmlns="http://schemas.openxmlformats.org/package/2006/content-types">
  <Default Extension="jpeg" ContentType="image/jpeg"/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3.xml" ContentType="application/vnd.openxmlformats-officedocument.theme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4.xml" ContentType="application/vnd.openxmlformats-officedocument.theme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5.xml" ContentType="application/vnd.openxmlformats-officedocument.theme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6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7.xml" ContentType="application/vnd.openxmlformats-officedocument.theme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8.xml" ContentType="application/vnd.openxmlformats-officedocument.theme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theme/theme9.xml" ContentType="application/vnd.openxmlformats-officedocument.theme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theme/theme10.xml" ContentType="application/vnd.openxmlformats-officedocument.theme+xml"/>
  <Override PartName="/ppt/slideLayouts/slideLayout49.xml" ContentType="application/vnd.openxmlformats-officedocument.presentationml.slideLayout+xml"/>
  <Override PartName="/ppt/theme/theme11.xml" ContentType="application/vnd.openxmlformats-officedocument.theme+xml"/>
  <Override PartName="/ppt/theme/theme1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7" r:id="rId1"/>
    <p:sldMasterId id="2147483728" r:id="rId2"/>
    <p:sldMasterId id="2147483725" r:id="rId3"/>
    <p:sldMasterId id="2147483722" r:id="rId4"/>
    <p:sldMasterId id="2147483715" r:id="rId5"/>
    <p:sldMasterId id="2147483703" r:id="rId6"/>
    <p:sldMasterId id="2147483671" r:id="rId7"/>
    <p:sldMasterId id="2147483677" r:id="rId8"/>
    <p:sldMasterId id="2147483683" r:id="rId9"/>
    <p:sldMasterId id="2147483695" r:id="rId10"/>
    <p:sldMasterId id="2147483701" r:id="rId11"/>
  </p:sldMasterIdLst>
  <p:notesMasterIdLst>
    <p:notesMasterId r:id="rId20"/>
  </p:notesMasterIdLst>
  <p:sldIdLst>
    <p:sldId id="256" r:id="rId12"/>
    <p:sldId id="257" r:id="rId13"/>
    <p:sldId id="265" r:id="rId14"/>
    <p:sldId id="264" r:id="rId15"/>
    <p:sldId id="259" r:id="rId16"/>
    <p:sldId id="263" r:id="rId17"/>
    <p:sldId id="262" r:id="rId18"/>
    <p:sldId id="260" r:id="rId19"/>
  </p:sldIdLst>
  <p:sldSz cx="10058400" cy="7772400"/>
  <p:notesSz cx="9296400" cy="7010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A55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2338" autoAdjust="0"/>
    <p:restoredTop sz="94660" autoAdjust="0"/>
  </p:normalViewPr>
  <p:slideViewPr>
    <p:cSldViewPr snapToGrid="0">
      <p:cViewPr varScale="1">
        <p:scale>
          <a:sx n="110" d="100"/>
          <a:sy n="110" d="100"/>
        </p:scale>
        <p:origin x="942" y="102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98" d="100"/>
          <a:sy n="98" d="100"/>
        </p:scale>
        <p:origin x="1890" y="7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2.xml"/><Relationship Id="rId18" Type="http://schemas.openxmlformats.org/officeDocument/2006/relationships/slide" Target="slides/slide7.xml"/><Relationship Id="rId3" Type="http://schemas.openxmlformats.org/officeDocument/2006/relationships/slideMaster" Target="slideMasters/slideMaster3.xml"/><Relationship Id="rId21" Type="http://schemas.openxmlformats.org/officeDocument/2006/relationships/presProps" Target="presProps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1.xml"/><Relationship Id="rId17" Type="http://schemas.openxmlformats.org/officeDocument/2006/relationships/slide" Target="slides/slide6.xml"/><Relationship Id="rId25" Type="http://schemas.microsoft.com/office/2016/11/relationships/changesInfo" Target="changesInfos/changesInfo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24" Type="http://schemas.openxmlformats.org/officeDocument/2006/relationships/tableStyles" Target="tableStyle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4.xml"/><Relationship Id="rId23" Type="http://schemas.openxmlformats.org/officeDocument/2006/relationships/theme" Target="theme/theme1.xml"/><Relationship Id="rId10" Type="http://schemas.openxmlformats.org/officeDocument/2006/relationships/slideMaster" Target="slideMasters/slideMaster10.xml"/><Relationship Id="rId19" Type="http://schemas.openxmlformats.org/officeDocument/2006/relationships/slide" Target="slides/slide8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" Target="slides/slide3.xml"/><Relationship Id="rId22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owan, Kevin" userId="3eeeed27-654a-425b-9ba8-27729ab96157" providerId="ADAL" clId="{EE55FA10-F135-4EE3-8B85-0BC01BF4EEE7}"/>
    <pc:docChg chg="custSel addSld delSld modSld sldOrd">
      <pc:chgData name="Gowan, Kevin" userId="3eeeed27-654a-425b-9ba8-27729ab96157" providerId="ADAL" clId="{EE55FA10-F135-4EE3-8B85-0BC01BF4EEE7}" dt="2024-11-22T21:34:05.621" v="1802" actId="20577"/>
      <pc:docMkLst>
        <pc:docMk/>
      </pc:docMkLst>
      <pc:sldChg chg="modSp mod">
        <pc:chgData name="Gowan, Kevin" userId="3eeeed27-654a-425b-9ba8-27729ab96157" providerId="ADAL" clId="{EE55FA10-F135-4EE3-8B85-0BC01BF4EEE7}" dt="2024-11-20T19:12:17.923" v="112" actId="20577"/>
        <pc:sldMkLst>
          <pc:docMk/>
          <pc:sldMk cId="1148215786" sldId="256"/>
        </pc:sldMkLst>
        <pc:spChg chg="mod">
          <ac:chgData name="Gowan, Kevin" userId="3eeeed27-654a-425b-9ba8-27729ab96157" providerId="ADAL" clId="{EE55FA10-F135-4EE3-8B85-0BC01BF4EEE7}" dt="2024-11-20T19:12:17.923" v="112" actId="20577"/>
          <ac:spMkLst>
            <pc:docMk/>
            <pc:sldMk cId="1148215786" sldId="256"/>
            <ac:spMk id="14" creationId="{AF7DE621-B43D-5944-ACFF-F67F691490B3}"/>
          </ac:spMkLst>
        </pc:spChg>
      </pc:sldChg>
      <pc:sldChg chg="modSp mod ord">
        <pc:chgData name="Gowan, Kevin" userId="3eeeed27-654a-425b-9ba8-27729ab96157" providerId="ADAL" clId="{EE55FA10-F135-4EE3-8B85-0BC01BF4EEE7}" dt="2024-11-22T21:09:21.283" v="1792" actId="20577"/>
        <pc:sldMkLst>
          <pc:docMk/>
          <pc:sldMk cId="1578928527" sldId="257"/>
        </pc:sldMkLst>
        <pc:spChg chg="mod">
          <ac:chgData name="Gowan, Kevin" userId="3eeeed27-654a-425b-9ba8-27729ab96157" providerId="ADAL" clId="{EE55FA10-F135-4EE3-8B85-0BC01BF4EEE7}" dt="2024-11-22T19:25:09.715" v="1582" actId="2711"/>
          <ac:spMkLst>
            <pc:docMk/>
            <pc:sldMk cId="1578928527" sldId="257"/>
            <ac:spMk id="2" creationId="{B775FC06-D267-41C9-A929-A104E6C13604}"/>
          </ac:spMkLst>
        </pc:spChg>
        <pc:spChg chg="mod">
          <ac:chgData name="Gowan, Kevin" userId="3eeeed27-654a-425b-9ba8-27729ab96157" providerId="ADAL" clId="{EE55FA10-F135-4EE3-8B85-0BC01BF4EEE7}" dt="2024-11-22T21:09:21.283" v="1792" actId="20577"/>
          <ac:spMkLst>
            <pc:docMk/>
            <pc:sldMk cId="1578928527" sldId="257"/>
            <ac:spMk id="3" creationId="{3AC56CDF-1BEC-9F94-29B6-B9D6A61535AF}"/>
          </ac:spMkLst>
        </pc:spChg>
      </pc:sldChg>
      <pc:sldChg chg="modSp mod ord">
        <pc:chgData name="Gowan, Kevin" userId="3eeeed27-654a-425b-9ba8-27729ab96157" providerId="ADAL" clId="{EE55FA10-F135-4EE3-8B85-0BC01BF4EEE7}" dt="2024-11-22T21:34:05.621" v="1802" actId="20577"/>
        <pc:sldMkLst>
          <pc:docMk/>
          <pc:sldMk cId="1448785309" sldId="259"/>
        </pc:sldMkLst>
        <pc:spChg chg="mod">
          <ac:chgData name="Gowan, Kevin" userId="3eeeed27-654a-425b-9ba8-27729ab96157" providerId="ADAL" clId="{EE55FA10-F135-4EE3-8B85-0BC01BF4EEE7}" dt="2024-11-22T19:52:51.619" v="1731" actId="20577"/>
          <ac:spMkLst>
            <pc:docMk/>
            <pc:sldMk cId="1448785309" sldId="259"/>
            <ac:spMk id="2" creationId="{B775FC06-D267-41C9-A929-A104E6C13604}"/>
          </ac:spMkLst>
        </pc:spChg>
        <pc:spChg chg="mod">
          <ac:chgData name="Gowan, Kevin" userId="3eeeed27-654a-425b-9ba8-27729ab96157" providerId="ADAL" clId="{EE55FA10-F135-4EE3-8B85-0BC01BF4EEE7}" dt="2024-11-22T21:34:05.621" v="1802" actId="20577"/>
          <ac:spMkLst>
            <pc:docMk/>
            <pc:sldMk cId="1448785309" sldId="259"/>
            <ac:spMk id="3" creationId="{C09E0B64-71F5-C84C-2D23-8BF06F615059}"/>
          </ac:spMkLst>
        </pc:spChg>
      </pc:sldChg>
      <pc:sldChg chg="modSp mod">
        <pc:chgData name="Gowan, Kevin" userId="3eeeed27-654a-425b-9ba8-27729ab96157" providerId="ADAL" clId="{EE55FA10-F135-4EE3-8B85-0BC01BF4EEE7}" dt="2024-11-22T19:28:48.132" v="1592" actId="2711"/>
        <pc:sldMkLst>
          <pc:docMk/>
          <pc:sldMk cId="4251635715" sldId="260"/>
        </pc:sldMkLst>
        <pc:spChg chg="mod">
          <ac:chgData name="Gowan, Kevin" userId="3eeeed27-654a-425b-9ba8-27729ab96157" providerId="ADAL" clId="{EE55FA10-F135-4EE3-8B85-0BC01BF4EEE7}" dt="2024-11-22T19:28:48.132" v="1592" actId="2711"/>
          <ac:spMkLst>
            <pc:docMk/>
            <pc:sldMk cId="4251635715" sldId="260"/>
            <ac:spMk id="2" creationId="{B775FC06-D267-41C9-A929-A104E6C13604}"/>
          </ac:spMkLst>
        </pc:spChg>
      </pc:sldChg>
      <pc:sldChg chg="del">
        <pc:chgData name="Gowan, Kevin" userId="3eeeed27-654a-425b-9ba8-27729ab96157" providerId="ADAL" clId="{EE55FA10-F135-4EE3-8B85-0BC01BF4EEE7}" dt="2024-11-21T22:48:35.470" v="957" actId="47"/>
        <pc:sldMkLst>
          <pc:docMk/>
          <pc:sldMk cId="410237851" sldId="261"/>
        </pc:sldMkLst>
      </pc:sldChg>
      <pc:sldChg chg="addSp delSp modSp new mod">
        <pc:chgData name="Gowan, Kevin" userId="3eeeed27-654a-425b-9ba8-27729ab96157" providerId="ADAL" clId="{EE55FA10-F135-4EE3-8B85-0BC01BF4EEE7}" dt="2024-11-22T19:54:55.117" v="1791" actId="20577"/>
        <pc:sldMkLst>
          <pc:docMk/>
          <pc:sldMk cId="3118772728" sldId="262"/>
        </pc:sldMkLst>
        <pc:spChg chg="mod">
          <ac:chgData name="Gowan, Kevin" userId="3eeeed27-654a-425b-9ba8-27729ab96157" providerId="ADAL" clId="{EE55FA10-F135-4EE3-8B85-0BC01BF4EEE7}" dt="2024-11-22T19:54:55.117" v="1791" actId="20577"/>
          <ac:spMkLst>
            <pc:docMk/>
            <pc:sldMk cId="3118772728" sldId="262"/>
            <ac:spMk id="2" creationId="{369A4BD7-CE57-7947-69BB-153273EE3591}"/>
          </ac:spMkLst>
        </pc:spChg>
        <pc:spChg chg="mod">
          <ac:chgData name="Gowan, Kevin" userId="3eeeed27-654a-425b-9ba8-27729ab96157" providerId="ADAL" clId="{EE55FA10-F135-4EE3-8B85-0BC01BF4EEE7}" dt="2024-11-22T19:53:15.959" v="1733" actId="255"/>
          <ac:spMkLst>
            <pc:docMk/>
            <pc:sldMk cId="3118772728" sldId="262"/>
            <ac:spMk id="3" creationId="{F5647777-58F1-675C-AA24-125710B7B514}"/>
          </ac:spMkLst>
        </pc:spChg>
        <pc:spChg chg="add del mod">
          <ac:chgData name="Gowan, Kevin" userId="3eeeed27-654a-425b-9ba8-27729ab96157" providerId="ADAL" clId="{EE55FA10-F135-4EE3-8B85-0BC01BF4EEE7}" dt="2024-11-21T22:48:32.916" v="956"/>
          <ac:spMkLst>
            <pc:docMk/>
            <pc:sldMk cId="3118772728" sldId="262"/>
            <ac:spMk id="5" creationId="{F9E13761-F7A3-F1E6-3274-EFAE921C72A4}"/>
          </ac:spMkLst>
        </pc:spChg>
      </pc:sldChg>
      <pc:sldChg chg="modSp new mod">
        <pc:chgData name="Gowan, Kevin" userId="3eeeed27-654a-425b-9ba8-27729ab96157" providerId="ADAL" clId="{EE55FA10-F135-4EE3-8B85-0BC01BF4EEE7}" dt="2024-11-22T21:10:00.993" v="1798" actId="20577"/>
        <pc:sldMkLst>
          <pc:docMk/>
          <pc:sldMk cId="1281279627" sldId="263"/>
        </pc:sldMkLst>
        <pc:spChg chg="mod">
          <ac:chgData name="Gowan, Kevin" userId="3eeeed27-654a-425b-9ba8-27729ab96157" providerId="ADAL" clId="{EE55FA10-F135-4EE3-8B85-0BC01BF4EEE7}" dt="2024-11-22T19:54:34.244" v="1758" actId="20577"/>
          <ac:spMkLst>
            <pc:docMk/>
            <pc:sldMk cId="1281279627" sldId="263"/>
            <ac:spMk id="2" creationId="{0075B16D-9112-4B5E-992F-E9078BA5AB9F}"/>
          </ac:spMkLst>
        </pc:spChg>
        <pc:spChg chg="mod">
          <ac:chgData name="Gowan, Kevin" userId="3eeeed27-654a-425b-9ba8-27729ab96157" providerId="ADAL" clId="{EE55FA10-F135-4EE3-8B85-0BC01BF4EEE7}" dt="2024-11-22T21:10:00.993" v="1798" actId="20577"/>
          <ac:spMkLst>
            <pc:docMk/>
            <pc:sldMk cId="1281279627" sldId="263"/>
            <ac:spMk id="3" creationId="{F6C6D3A1-6331-7F00-FE9A-AC368C9EA3C0}"/>
          </ac:spMkLst>
        </pc:spChg>
      </pc:sldChg>
      <pc:sldChg chg="addSp delSp modSp new mod">
        <pc:chgData name="Gowan, Kevin" userId="3eeeed27-654a-425b-9ba8-27729ab96157" providerId="ADAL" clId="{EE55FA10-F135-4EE3-8B85-0BC01BF4EEE7}" dt="2024-11-22T19:51:35.421" v="1656" actId="255"/>
        <pc:sldMkLst>
          <pc:docMk/>
          <pc:sldMk cId="4043782868" sldId="264"/>
        </pc:sldMkLst>
        <pc:spChg chg="mod">
          <ac:chgData name="Gowan, Kevin" userId="3eeeed27-654a-425b-9ba8-27729ab96157" providerId="ADAL" clId="{EE55FA10-F135-4EE3-8B85-0BC01BF4EEE7}" dt="2024-11-22T19:51:35.421" v="1656" actId="255"/>
          <ac:spMkLst>
            <pc:docMk/>
            <pc:sldMk cId="4043782868" sldId="264"/>
            <ac:spMk id="2" creationId="{2A23EFF0-29EC-82C3-B05A-B35B541CAFA0}"/>
          </ac:spMkLst>
        </pc:spChg>
        <pc:spChg chg="mod">
          <ac:chgData name="Gowan, Kevin" userId="3eeeed27-654a-425b-9ba8-27729ab96157" providerId="ADAL" clId="{EE55FA10-F135-4EE3-8B85-0BC01BF4EEE7}" dt="2024-11-22T19:51:31.095" v="1655" actId="255"/>
          <ac:spMkLst>
            <pc:docMk/>
            <pc:sldMk cId="4043782868" sldId="264"/>
            <ac:spMk id="3" creationId="{CB45F82F-3CE1-C3EB-773A-E98FA22C141C}"/>
          </ac:spMkLst>
        </pc:spChg>
        <pc:spChg chg="add del mod">
          <ac:chgData name="Gowan, Kevin" userId="3eeeed27-654a-425b-9ba8-27729ab96157" providerId="ADAL" clId="{EE55FA10-F135-4EE3-8B85-0BC01BF4EEE7}" dt="2024-11-21T22:44:48.800" v="769"/>
          <ac:spMkLst>
            <pc:docMk/>
            <pc:sldMk cId="4043782868" sldId="264"/>
            <ac:spMk id="5" creationId="{7DE92337-19B9-758D-4AB3-F4C42DF7B5BD}"/>
          </ac:spMkLst>
        </pc:spChg>
      </pc:sldChg>
      <pc:sldChg chg="modSp new mod">
        <pc:chgData name="Gowan, Kevin" userId="3eeeed27-654a-425b-9ba8-27729ab96157" providerId="ADAL" clId="{EE55FA10-F135-4EE3-8B85-0BC01BF4EEE7}" dt="2024-11-22T19:53:35.255" v="1735" actId="255"/>
        <pc:sldMkLst>
          <pc:docMk/>
          <pc:sldMk cId="3815483846" sldId="265"/>
        </pc:sldMkLst>
        <pc:spChg chg="mod">
          <ac:chgData name="Gowan, Kevin" userId="3eeeed27-654a-425b-9ba8-27729ab96157" providerId="ADAL" clId="{EE55FA10-F135-4EE3-8B85-0BC01BF4EEE7}" dt="2024-11-22T19:53:35.255" v="1735" actId="255"/>
          <ac:spMkLst>
            <pc:docMk/>
            <pc:sldMk cId="3815483846" sldId="265"/>
            <ac:spMk id="2" creationId="{1F5986AA-4B67-CD50-FED3-2C5B34639910}"/>
          </ac:spMkLst>
        </pc:spChg>
        <pc:spChg chg="mod">
          <ac:chgData name="Gowan, Kevin" userId="3eeeed27-654a-425b-9ba8-27729ab96157" providerId="ADAL" clId="{EE55FA10-F135-4EE3-8B85-0BC01BF4EEE7}" dt="2024-11-22T19:52:29.483" v="1709" actId="255"/>
          <ac:spMkLst>
            <pc:docMk/>
            <pc:sldMk cId="3815483846" sldId="265"/>
            <ac:spMk id="3" creationId="{94B43B84-B506-E965-9F20-3A606831D9AA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29027" cy="350807"/>
          </a:xfrm>
          <a:prstGeom prst="rect">
            <a:avLst/>
          </a:prstGeom>
        </p:spPr>
        <p:txBody>
          <a:bodyPr vert="horz" lIns="83622" tIns="41811" rIns="83622" bIns="41811" rtlCol="0"/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65907" y="0"/>
            <a:ext cx="4029027" cy="350807"/>
          </a:xfrm>
          <a:prstGeom prst="rect">
            <a:avLst/>
          </a:prstGeom>
        </p:spPr>
        <p:txBody>
          <a:bodyPr vert="horz" lIns="83622" tIns="41811" rIns="83622" bIns="41811" rtlCol="0"/>
          <a:lstStyle>
            <a:lvl1pPr algn="r">
              <a:defRPr sz="1100"/>
            </a:lvl1pPr>
          </a:lstStyle>
          <a:p>
            <a:fld id="{0198456A-8632-45EB-ABDD-E7230466763A}" type="datetimeFigureOut">
              <a:rPr lang="en-US" smtClean="0"/>
              <a:t>11/22/2024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117850" y="876300"/>
            <a:ext cx="3060700" cy="2365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3622" tIns="41811" rIns="83622" bIns="4181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30227" y="3373469"/>
            <a:ext cx="7435946" cy="2760631"/>
          </a:xfrm>
          <a:prstGeom prst="rect">
            <a:avLst/>
          </a:prstGeom>
        </p:spPr>
        <p:txBody>
          <a:bodyPr vert="horz" lIns="83622" tIns="41811" rIns="83622" bIns="41811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659594"/>
            <a:ext cx="4029027" cy="350806"/>
          </a:xfrm>
          <a:prstGeom prst="rect">
            <a:avLst/>
          </a:prstGeom>
        </p:spPr>
        <p:txBody>
          <a:bodyPr vert="horz" lIns="83622" tIns="41811" rIns="83622" bIns="41811" rtlCol="0" anchor="b"/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65907" y="6659594"/>
            <a:ext cx="4029027" cy="350806"/>
          </a:xfrm>
          <a:prstGeom prst="rect">
            <a:avLst/>
          </a:prstGeom>
        </p:spPr>
        <p:txBody>
          <a:bodyPr vert="horz" lIns="83622" tIns="41811" rIns="83622" bIns="41811" rtlCol="0" anchor="b"/>
          <a:lstStyle>
            <a:lvl1pPr algn="r">
              <a:defRPr sz="1100"/>
            </a:lvl1pPr>
          </a:lstStyle>
          <a:p>
            <a:fld id="{56F24B6C-C996-44FB-B9E6-84583DCC3F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03100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F24B6C-C996-44FB-B9E6-84583DCC3FC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48633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6F24B6C-C996-44FB-B9E6-84583DCC3FC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941037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6F24B6C-C996-44FB-B9E6-84583DCC3FC3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11884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6F24B6C-C996-44FB-B9E6-84583DCC3FC3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519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5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5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7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7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8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8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0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0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4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79312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6944868"/>
            <a:ext cx="10058400" cy="828040"/>
          </a:xfrm>
          <a:custGeom>
            <a:avLst/>
            <a:gdLst/>
            <a:ahLst/>
            <a:cxnLst/>
            <a:rect l="l" t="t" r="r" b="b"/>
            <a:pathLst>
              <a:path w="10058400" h="828040">
                <a:moveTo>
                  <a:pt x="0" y="827531"/>
                </a:moveTo>
                <a:lnTo>
                  <a:pt x="10058400" y="827531"/>
                </a:lnTo>
                <a:lnTo>
                  <a:pt x="10058400" y="0"/>
                </a:lnTo>
                <a:lnTo>
                  <a:pt x="0" y="0"/>
                </a:lnTo>
                <a:lnTo>
                  <a:pt x="0" y="827531"/>
                </a:lnTo>
                <a:close/>
              </a:path>
            </a:pathLst>
          </a:custGeom>
          <a:solidFill>
            <a:srgbClr val="1A5586"/>
          </a:solidFill>
        </p:spPr>
        <p:txBody>
          <a:bodyPr wrap="square" lIns="0" tIns="0" rIns="0" bIns="0" rtlCol="0"/>
          <a:lstStyle/>
          <a:p>
            <a:endParaRPr sz="1800"/>
          </a:p>
        </p:txBody>
      </p:sp>
      <p:sp>
        <p:nvSpPr>
          <p:cNvPr id="17" name="bk object 17"/>
          <p:cNvSpPr/>
          <p:nvPr/>
        </p:nvSpPr>
        <p:spPr>
          <a:xfrm>
            <a:off x="8796530" y="7077196"/>
            <a:ext cx="566445" cy="56644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800"/>
          </a:p>
        </p:txBody>
      </p:sp>
      <p:sp>
        <p:nvSpPr>
          <p:cNvPr id="18" name="bk object 18"/>
          <p:cNvSpPr/>
          <p:nvPr/>
        </p:nvSpPr>
        <p:spPr>
          <a:xfrm>
            <a:off x="1" y="0"/>
            <a:ext cx="2811145" cy="1760220"/>
          </a:xfrm>
          <a:custGeom>
            <a:avLst/>
            <a:gdLst/>
            <a:ahLst/>
            <a:cxnLst/>
            <a:rect l="l" t="t" r="r" b="b"/>
            <a:pathLst>
              <a:path w="2811145" h="1760220">
                <a:moveTo>
                  <a:pt x="2811125" y="0"/>
                </a:moveTo>
                <a:lnTo>
                  <a:pt x="0" y="0"/>
                </a:lnTo>
                <a:lnTo>
                  <a:pt x="0" y="1759925"/>
                </a:lnTo>
                <a:lnTo>
                  <a:pt x="343912" y="1485065"/>
                </a:lnTo>
                <a:lnTo>
                  <a:pt x="1120422" y="914196"/>
                </a:lnTo>
                <a:lnTo>
                  <a:pt x="1921256" y="414304"/>
                </a:lnTo>
                <a:lnTo>
                  <a:pt x="2535215" y="96839"/>
                </a:lnTo>
                <a:lnTo>
                  <a:pt x="2811125" y="0"/>
                </a:lnTo>
                <a:close/>
              </a:path>
            </a:pathLst>
          </a:custGeom>
          <a:solidFill>
            <a:srgbClr val="1A5586"/>
          </a:solidFill>
        </p:spPr>
        <p:txBody>
          <a:bodyPr wrap="square" lIns="0" tIns="0" rIns="0" bIns="0" rtlCol="0"/>
          <a:lstStyle/>
          <a:p>
            <a:endParaRPr sz="1800"/>
          </a:p>
        </p:txBody>
      </p:sp>
      <p:sp>
        <p:nvSpPr>
          <p:cNvPr id="19" name="bk object 19"/>
          <p:cNvSpPr/>
          <p:nvPr/>
        </p:nvSpPr>
        <p:spPr>
          <a:xfrm>
            <a:off x="1217955" y="0"/>
            <a:ext cx="2059939" cy="887094"/>
          </a:xfrm>
          <a:custGeom>
            <a:avLst/>
            <a:gdLst/>
            <a:ahLst/>
            <a:cxnLst/>
            <a:rect l="l" t="t" r="r" b="b"/>
            <a:pathLst>
              <a:path w="2059939" h="887094">
                <a:moveTo>
                  <a:pt x="2059526" y="0"/>
                </a:moveTo>
                <a:lnTo>
                  <a:pt x="1606776" y="0"/>
                </a:lnTo>
                <a:lnTo>
                  <a:pt x="1582770" y="9953"/>
                </a:lnTo>
                <a:lnTo>
                  <a:pt x="1486765" y="51116"/>
                </a:lnTo>
                <a:lnTo>
                  <a:pt x="1390025" y="94370"/>
                </a:lnTo>
                <a:lnTo>
                  <a:pt x="1292623" y="139655"/>
                </a:lnTo>
                <a:lnTo>
                  <a:pt x="1194634" y="186914"/>
                </a:lnTo>
                <a:lnTo>
                  <a:pt x="1096132" y="236088"/>
                </a:lnTo>
                <a:lnTo>
                  <a:pt x="997192" y="287120"/>
                </a:lnTo>
                <a:lnTo>
                  <a:pt x="897887" y="339951"/>
                </a:lnTo>
                <a:lnTo>
                  <a:pt x="798292" y="394522"/>
                </a:lnTo>
                <a:lnTo>
                  <a:pt x="698481" y="450776"/>
                </a:lnTo>
                <a:lnTo>
                  <a:pt x="598528" y="508654"/>
                </a:lnTo>
                <a:lnTo>
                  <a:pt x="498509" y="568098"/>
                </a:lnTo>
                <a:lnTo>
                  <a:pt x="398496" y="629050"/>
                </a:lnTo>
                <a:lnTo>
                  <a:pt x="298564" y="691451"/>
                </a:lnTo>
                <a:lnTo>
                  <a:pt x="198788" y="755243"/>
                </a:lnTo>
                <a:lnTo>
                  <a:pt x="99242" y="820368"/>
                </a:lnTo>
                <a:lnTo>
                  <a:pt x="0" y="886767"/>
                </a:lnTo>
                <a:lnTo>
                  <a:pt x="50739" y="853621"/>
                </a:lnTo>
                <a:lnTo>
                  <a:pt x="101590" y="821055"/>
                </a:lnTo>
                <a:lnTo>
                  <a:pt x="152544" y="789068"/>
                </a:lnTo>
                <a:lnTo>
                  <a:pt x="203589" y="757661"/>
                </a:lnTo>
                <a:lnTo>
                  <a:pt x="254714" y="726832"/>
                </a:lnTo>
                <a:lnTo>
                  <a:pt x="305909" y="696582"/>
                </a:lnTo>
                <a:lnTo>
                  <a:pt x="357163" y="666911"/>
                </a:lnTo>
                <a:lnTo>
                  <a:pt x="408465" y="637817"/>
                </a:lnTo>
                <a:lnTo>
                  <a:pt x="459805" y="609301"/>
                </a:lnTo>
                <a:lnTo>
                  <a:pt x="511171" y="581363"/>
                </a:lnTo>
                <a:lnTo>
                  <a:pt x="562554" y="554003"/>
                </a:lnTo>
                <a:lnTo>
                  <a:pt x="613942" y="527219"/>
                </a:lnTo>
                <a:lnTo>
                  <a:pt x="665324" y="501012"/>
                </a:lnTo>
                <a:lnTo>
                  <a:pt x="716690" y="475381"/>
                </a:lnTo>
                <a:lnTo>
                  <a:pt x="768030" y="450326"/>
                </a:lnTo>
                <a:lnTo>
                  <a:pt x="819332" y="425848"/>
                </a:lnTo>
                <a:lnTo>
                  <a:pt x="870585" y="401945"/>
                </a:lnTo>
                <a:lnTo>
                  <a:pt x="921780" y="378617"/>
                </a:lnTo>
                <a:lnTo>
                  <a:pt x="972905" y="355865"/>
                </a:lnTo>
                <a:lnTo>
                  <a:pt x="1023949" y="333687"/>
                </a:lnTo>
                <a:lnTo>
                  <a:pt x="1074902" y="312084"/>
                </a:lnTo>
                <a:lnTo>
                  <a:pt x="1125754" y="291055"/>
                </a:lnTo>
                <a:lnTo>
                  <a:pt x="1176492" y="270600"/>
                </a:lnTo>
                <a:lnTo>
                  <a:pt x="1227108" y="250719"/>
                </a:lnTo>
                <a:lnTo>
                  <a:pt x="1277589" y="231412"/>
                </a:lnTo>
                <a:lnTo>
                  <a:pt x="1327925" y="212677"/>
                </a:lnTo>
                <a:lnTo>
                  <a:pt x="1378105" y="194515"/>
                </a:lnTo>
                <a:lnTo>
                  <a:pt x="1428120" y="176926"/>
                </a:lnTo>
                <a:lnTo>
                  <a:pt x="1477957" y="159910"/>
                </a:lnTo>
                <a:lnTo>
                  <a:pt x="1527607" y="143465"/>
                </a:lnTo>
                <a:lnTo>
                  <a:pt x="1577058" y="127592"/>
                </a:lnTo>
                <a:lnTo>
                  <a:pt x="1626300" y="112291"/>
                </a:lnTo>
                <a:lnTo>
                  <a:pt x="1675322" y="97561"/>
                </a:lnTo>
                <a:lnTo>
                  <a:pt x="1724113" y="83402"/>
                </a:lnTo>
                <a:lnTo>
                  <a:pt x="1772663" y="69814"/>
                </a:lnTo>
                <a:lnTo>
                  <a:pt x="1820961" y="56796"/>
                </a:lnTo>
                <a:lnTo>
                  <a:pt x="1868996" y="44348"/>
                </a:lnTo>
                <a:lnTo>
                  <a:pt x="1916757" y="32471"/>
                </a:lnTo>
                <a:lnTo>
                  <a:pt x="1964234" y="21162"/>
                </a:lnTo>
                <a:lnTo>
                  <a:pt x="2011416" y="10424"/>
                </a:lnTo>
                <a:lnTo>
                  <a:pt x="2059526" y="0"/>
                </a:lnTo>
                <a:close/>
              </a:path>
            </a:pathLst>
          </a:custGeom>
          <a:solidFill>
            <a:srgbClr val="008236"/>
          </a:solidFill>
        </p:spPr>
        <p:txBody>
          <a:bodyPr wrap="square" lIns="0" tIns="0" rIns="0" bIns="0" rtlCol="0"/>
          <a:lstStyle/>
          <a:p>
            <a:endParaRPr sz="1800"/>
          </a:p>
        </p:txBody>
      </p:sp>
      <p:sp>
        <p:nvSpPr>
          <p:cNvPr id="20" name="bk object 20"/>
          <p:cNvSpPr/>
          <p:nvPr/>
        </p:nvSpPr>
        <p:spPr>
          <a:xfrm>
            <a:off x="0" y="0"/>
            <a:ext cx="2865120" cy="1784350"/>
          </a:xfrm>
          <a:custGeom>
            <a:avLst/>
            <a:gdLst/>
            <a:ahLst/>
            <a:cxnLst/>
            <a:rect l="l" t="t" r="r" b="b"/>
            <a:pathLst>
              <a:path w="2865120" h="1784350">
                <a:moveTo>
                  <a:pt x="2311929" y="242693"/>
                </a:moveTo>
                <a:lnTo>
                  <a:pt x="2265657" y="265540"/>
                </a:lnTo>
                <a:lnTo>
                  <a:pt x="2166183" y="315953"/>
                </a:lnTo>
                <a:lnTo>
                  <a:pt x="2066380" y="368250"/>
                </a:lnTo>
                <a:lnTo>
                  <a:pt x="1966323" y="422387"/>
                </a:lnTo>
                <a:lnTo>
                  <a:pt x="1866087" y="478318"/>
                </a:lnTo>
                <a:lnTo>
                  <a:pt x="1765746" y="536000"/>
                </a:lnTo>
                <a:lnTo>
                  <a:pt x="1665375" y="595387"/>
                </a:lnTo>
                <a:lnTo>
                  <a:pt x="1565048" y="656435"/>
                </a:lnTo>
                <a:lnTo>
                  <a:pt x="1464840" y="719100"/>
                </a:lnTo>
                <a:lnTo>
                  <a:pt x="1364825" y="783337"/>
                </a:lnTo>
                <a:lnTo>
                  <a:pt x="1265078" y="849102"/>
                </a:lnTo>
                <a:lnTo>
                  <a:pt x="839160" y="1139029"/>
                </a:lnTo>
                <a:lnTo>
                  <a:pt x="583826" y="1317830"/>
                </a:lnTo>
                <a:lnTo>
                  <a:pt x="414415" y="1439988"/>
                </a:lnTo>
                <a:lnTo>
                  <a:pt x="288801" y="1532976"/>
                </a:lnTo>
                <a:lnTo>
                  <a:pt x="206082" y="1595558"/>
                </a:lnTo>
                <a:lnTo>
                  <a:pt x="124391" y="1658575"/>
                </a:lnTo>
                <a:lnTo>
                  <a:pt x="43907" y="1721995"/>
                </a:lnTo>
                <a:lnTo>
                  <a:pt x="0" y="1757231"/>
                </a:lnTo>
                <a:lnTo>
                  <a:pt x="0" y="1783960"/>
                </a:lnTo>
                <a:lnTo>
                  <a:pt x="158266" y="1661399"/>
                </a:lnTo>
                <a:lnTo>
                  <a:pt x="330601" y="1530879"/>
                </a:lnTo>
                <a:lnTo>
                  <a:pt x="507155" y="1400207"/>
                </a:lnTo>
                <a:lnTo>
                  <a:pt x="687370" y="1269928"/>
                </a:lnTo>
                <a:lnTo>
                  <a:pt x="870689" y="1140588"/>
                </a:lnTo>
                <a:lnTo>
                  <a:pt x="1056554" y="1012732"/>
                </a:lnTo>
                <a:lnTo>
                  <a:pt x="1244407" y="886905"/>
                </a:lnTo>
                <a:lnTo>
                  <a:pt x="1433690" y="763653"/>
                </a:lnTo>
                <a:lnTo>
                  <a:pt x="1623847" y="643521"/>
                </a:lnTo>
                <a:lnTo>
                  <a:pt x="1766702" y="555798"/>
                </a:lnTo>
                <a:lnTo>
                  <a:pt x="1909499" y="470366"/>
                </a:lnTo>
                <a:lnTo>
                  <a:pt x="2052003" y="387457"/>
                </a:lnTo>
                <a:lnTo>
                  <a:pt x="2193979" y="307299"/>
                </a:lnTo>
                <a:lnTo>
                  <a:pt x="2311929" y="242693"/>
                </a:lnTo>
                <a:close/>
              </a:path>
              <a:path w="2865120" h="1784350">
                <a:moveTo>
                  <a:pt x="2864783" y="0"/>
                </a:moveTo>
                <a:lnTo>
                  <a:pt x="2791768" y="0"/>
                </a:lnTo>
                <a:lnTo>
                  <a:pt x="2706233" y="40651"/>
                </a:lnTo>
                <a:lnTo>
                  <a:pt x="2614383" y="85639"/>
                </a:lnTo>
                <a:lnTo>
                  <a:pt x="2521879" y="132260"/>
                </a:lnTo>
                <a:lnTo>
                  <a:pt x="2428792" y="180444"/>
                </a:lnTo>
                <a:lnTo>
                  <a:pt x="2311929" y="242693"/>
                </a:lnTo>
                <a:lnTo>
                  <a:pt x="2414090" y="193550"/>
                </a:lnTo>
                <a:lnTo>
                  <a:pt x="2512418" y="148041"/>
                </a:lnTo>
                <a:lnTo>
                  <a:pt x="2610156" y="104572"/>
                </a:lnTo>
                <a:lnTo>
                  <a:pt x="2707231" y="63187"/>
                </a:lnTo>
                <a:lnTo>
                  <a:pt x="2803567" y="23931"/>
                </a:lnTo>
                <a:lnTo>
                  <a:pt x="2864783" y="0"/>
                </a:lnTo>
                <a:close/>
              </a:path>
            </a:pathLst>
          </a:custGeom>
          <a:solidFill>
            <a:srgbClr val="008236"/>
          </a:solidFill>
        </p:spPr>
        <p:txBody>
          <a:bodyPr wrap="square" lIns="0" tIns="0" rIns="0" bIns="0" rtlCol="0"/>
          <a:lstStyle/>
          <a:p>
            <a:endParaRPr sz="1800"/>
          </a:p>
        </p:txBody>
      </p:sp>
      <p:sp>
        <p:nvSpPr>
          <p:cNvPr id="21" name="bk object 21"/>
          <p:cNvSpPr/>
          <p:nvPr/>
        </p:nvSpPr>
        <p:spPr>
          <a:xfrm>
            <a:off x="0" y="0"/>
            <a:ext cx="2802255" cy="1788160"/>
          </a:xfrm>
          <a:custGeom>
            <a:avLst/>
            <a:gdLst/>
            <a:ahLst/>
            <a:cxnLst/>
            <a:rect l="l" t="t" r="r" b="b"/>
            <a:pathLst>
              <a:path w="2802255" h="1788160">
                <a:moveTo>
                  <a:pt x="2802187" y="0"/>
                </a:moveTo>
                <a:lnTo>
                  <a:pt x="2570461" y="0"/>
                </a:lnTo>
                <a:lnTo>
                  <a:pt x="2534563" y="19087"/>
                </a:lnTo>
                <a:lnTo>
                  <a:pt x="2444144" y="68173"/>
                </a:lnTo>
                <a:lnTo>
                  <a:pt x="2353346" y="118772"/>
                </a:lnTo>
                <a:lnTo>
                  <a:pt x="2262224" y="170818"/>
                </a:lnTo>
                <a:lnTo>
                  <a:pt x="2170829" y="224245"/>
                </a:lnTo>
                <a:lnTo>
                  <a:pt x="2033343" y="306831"/>
                </a:lnTo>
                <a:lnTo>
                  <a:pt x="1895542" y="392152"/>
                </a:lnTo>
                <a:lnTo>
                  <a:pt x="1757606" y="479986"/>
                </a:lnTo>
                <a:lnTo>
                  <a:pt x="1619713" y="570108"/>
                </a:lnTo>
                <a:lnTo>
                  <a:pt x="1482043" y="662296"/>
                </a:lnTo>
                <a:lnTo>
                  <a:pt x="1344774" y="756326"/>
                </a:lnTo>
                <a:lnTo>
                  <a:pt x="1162681" y="884178"/>
                </a:lnTo>
                <a:lnTo>
                  <a:pt x="982043" y="1014380"/>
                </a:lnTo>
                <a:lnTo>
                  <a:pt x="803285" y="1146400"/>
                </a:lnTo>
                <a:lnTo>
                  <a:pt x="626830" y="1279711"/>
                </a:lnTo>
                <a:lnTo>
                  <a:pt x="410145" y="1447356"/>
                </a:lnTo>
                <a:lnTo>
                  <a:pt x="198550" y="1615157"/>
                </a:lnTo>
                <a:lnTo>
                  <a:pt x="0" y="1776242"/>
                </a:lnTo>
                <a:lnTo>
                  <a:pt x="0" y="1788051"/>
                </a:lnTo>
                <a:lnTo>
                  <a:pt x="163765" y="1660610"/>
                </a:lnTo>
                <a:lnTo>
                  <a:pt x="334661" y="1530506"/>
                </a:lnTo>
                <a:lnTo>
                  <a:pt x="509376" y="1400477"/>
                </a:lnTo>
                <a:lnTo>
                  <a:pt x="687433" y="1271039"/>
                </a:lnTo>
                <a:lnTo>
                  <a:pt x="868355" y="1142705"/>
                </a:lnTo>
                <a:lnTo>
                  <a:pt x="1051667" y="1015991"/>
                </a:lnTo>
                <a:lnTo>
                  <a:pt x="1236891" y="891410"/>
                </a:lnTo>
                <a:lnTo>
                  <a:pt x="1423550" y="769477"/>
                </a:lnTo>
                <a:lnTo>
                  <a:pt x="1564200" y="680074"/>
                </a:lnTo>
                <a:lnTo>
                  <a:pt x="1705189" y="592668"/>
                </a:lnTo>
                <a:lnTo>
                  <a:pt x="1846314" y="507474"/>
                </a:lnTo>
                <a:lnTo>
                  <a:pt x="1987376" y="424710"/>
                </a:lnTo>
                <a:lnTo>
                  <a:pt x="2128173" y="344593"/>
                </a:lnTo>
                <a:lnTo>
                  <a:pt x="2268505" y="267340"/>
                </a:lnTo>
                <a:lnTo>
                  <a:pt x="2408169" y="193168"/>
                </a:lnTo>
                <a:lnTo>
                  <a:pt x="2500808" y="145538"/>
                </a:lnTo>
                <a:lnTo>
                  <a:pt x="2593003" y="99439"/>
                </a:lnTo>
                <a:lnTo>
                  <a:pt x="2684692" y="54934"/>
                </a:lnTo>
                <a:lnTo>
                  <a:pt x="2775816" y="12088"/>
                </a:lnTo>
                <a:lnTo>
                  <a:pt x="2802187" y="0"/>
                </a:lnTo>
                <a:close/>
              </a:path>
            </a:pathLst>
          </a:custGeom>
          <a:solidFill>
            <a:srgbClr val="008236"/>
          </a:solidFill>
        </p:spPr>
        <p:txBody>
          <a:bodyPr wrap="square" lIns="0" tIns="0" rIns="0" bIns="0" rtlCol="0"/>
          <a:lstStyle/>
          <a:p>
            <a:endParaRPr sz="1800"/>
          </a:p>
        </p:txBody>
      </p:sp>
      <p:sp>
        <p:nvSpPr>
          <p:cNvPr id="22" name="bk object 22"/>
          <p:cNvSpPr/>
          <p:nvPr/>
        </p:nvSpPr>
        <p:spPr>
          <a:xfrm>
            <a:off x="0" y="2"/>
            <a:ext cx="2587625" cy="1784985"/>
          </a:xfrm>
          <a:custGeom>
            <a:avLst/>
            <a:gdLst/>
            <a:ahLst/>
            <a:cxnLst/>
            <a:rect l="l" t="t" r="r" b="b"/>
            <a:pathLst>
              <a:path w="2587625" h="1784985">
                <a:moveTo>
                  <a:pt x="2587575" y="0"/>
                </a:moveTo>
                <a:lnTo>
                  <a:pt x="2282262" y="0"/>
                </a:lnTo>
                <a:lnTo>
                  <a:pt x="2250696" y="19826"/>
                </a:lnTo>
                <a:lnTo>
                  <a:pt x="2116075" y="106079"/>
                </a:lnTo>
                <a:lnTo>
                  <a:pt x="1980692" y="195301"/>
                </a:lnTo>
                <a:lnTo>
                  <a:pt x="1844716" y="287317"/>
                </a:lnTo>
                <a:lnTo>
                  <a:pt x="1708312" y="381952"/>
                </a:lnTo>
                <a:lnTo>
                  <a:pt x="1571650" y="479031"/>
                </a:lnTo>
                <a:lnTo>
                  <a:pt x="1434896" y="578377"/>
                </a:lnTo>
                <a:lnTo>
                  <a:pt x="1298218" y="679816"/>
                </a:lnTo>
                <a:lnTo>
                  <a:pt x="1161784" y="783172"/>
                </a:lnTo>
                <a:lnTo>
                  <a:pt x="980442" y="923737"/>
                </a:lnTo>
                <a:lnTo>
                  <a:pt x="845327" y="1030807"/>
                </a:lnTo>
                <a:lnTo>
                  <a:pt x="666318" y="1175713"/>
                </a:lnTo>
                <a:lnTo>
                  <a:pt x="489134" y="1322572"/>
                </a:lnTo>
                <a:lnTo>
                  <a:pt x="314170" y="1470969"/>
                </a:lnTo>
                <a:lnTo>
                  <a:pt x="141823" y="1620487"/>
                </a:lnTo>
                <a:lnTo>
                  <a:pt x="0" y="1746104"/>
                </a:lnTo>
                <a:lnTo>
                  <a:pt x="0" y="1784621"/>
                </a:lnTo>
                <a:lnTo>
                  <a:pt x="317360" y="1529265"/>
                </a:lnTo>
                <a:lnTo>
                  <a:pt x="564092" y="1335282"/>
                </a:lnTo>
                <a:lnTo>
                  <a:pt x="772655" y="1175100"/>
                </a:lnTo>
                <a:lnTo>
                  <a:pt x="941257" y="1048504"/>
                </a:lnTo>
                <a:lnTo>
                  <a:pt x="1111382" y="923659"/>
                </a:lnTo>
                <a:lnTo>
                  <a:pt x="1282579" y="801216"/>
                </a:lnTo>
                <a:lnTo>
                  <a:pt x="1411824" y="711051"/>
                </a:lnTo>
                <a:lnTo>
                  <a:pt x="1541666" y="622561"/>
                </a:lnTo>
                <a:lnTo>
                  <a:pt x="1672049" y="535921"/>
                </a:lnTo>
                <a:lnTo>
                  <a:pt x="1802920" y="451308"/>
                </a:lnTo>
                <a:lnTo>
                  <a:pt x="1934223" y="368898"/>
                </a:lnTo>
                <a:lnTo>
                  <a:pt x="2021972" y="315268"/>
                </a:lnTo>
                <a:lnTo>
                  <a:pt x="2109873" y="262748"/>
                </a:lnTo>
                <a:lnTo>
                  <a:pt x="2197910" y="211389"/>
                </a:lnTo>
                <a:lnTo>
                  <a:pt x="2286066" y="161244"/>
                </a:lnTo>
                <a:lnTo>
                  <a:pt x="2374326" y="112365"/>
                </a:lnTo>
                <a:lnTo>
                  <a:pt x="2462672" y="64804"/>
                </a:lnTo>
                <a:lnTo>
                  <a:pt x="2551090" y="18613"/>
                </a:lnTo>
                <a:lnTo>
                  <a:pt x="2587575" y="0"/>
                </a:lnTo>
                <a:close/>
              </a:path>
            </a:pathLst>
          </a:custGeom>
          <a:solidFill>
            <a:srgbClr val="008236"/>
          </a:solidFill>
        </p:spPr>
        <p:txBody>
          <a:bodyPr wrap="square" lIns="0" tIns="0" rIns="0" bIns="0" rtlCol="0"/>
          <a:lstStyle/>
          <a:p>
            <a:endParaRPr sz="1800"/>
          </a:p>
        </p:txBody>
      </p:sp>
      <p:sp>
        <p:nvSpPr>
          <p:cNvPr id="23" name="bk object 23"/>
          <p:cNvSpPr/>
          <p:nvPr/>
        </p:nvSpPr>
        <p:spPr>
          <a:xfrm>
            <a:off x="0" y="2"/>
            <a:ext cx="2282825" cy="1750695"/>
          </a:xfrm>
          <a:custGeom>
            <a:avLst/>
            <a:gdLst/>
            <a:ahLst/>
            <a:cxnLst/>
            <a:rect l="l" t="t" r="r" b="b"/>
            <a:pathLst>
              <a:path w="2282825" h="1750695">
                <a:moveTo>
                  <a:pt x="418878" y="1381779"/>
                </a:moveTo>
                <a:lnTo>
                  <a:pt x="314170" y="1470969"/>
                </a:lnTo>
                <a:lnTo>
                  <a:pt x="141823" y="1620487"/>
                </a:lnTo>
                <a:lnTo>
                  <a:pt x="0" y="1746104"/>
                </a:lnTo>
                <a:lnTo>
                  <a:pt x="0" y="1750302"/>
                </a:lnTo>
                <a:lnTo>
                  <a:pt x="279990" y="1502630"/>
                </a:lnTo>
                <a:lnTo>
                  <a:pt x="418878" y="1381779"/>
                </a:lnTo>
                <a:close/>
              </a:path>
              <a:path w="2282825" h="1750695">
                <a:moveTo>
                  <a:pt x="2282262" y="0"/>
                </a:moveTo>
                <a:lnTo>
                  <a:pt x="2148367" y="0"/>
                </a:lnTo>
                <a:lnTo>
                  <a:pt x="1978343" y="124217"/>
                </a:lnTo>
                <a:lnTo>
                  <a:pt x="1799766" y="257826"/>
                </a:lnTo>
                <a:lnTo>
                  <a:pt x="1620233" y="395179"/>
                </a:lnTo>
                <a:lnTo>
                  <a:pt x="1395027" y="571500"/>
                </a:lnTo>
                <a:lnTo>
                  <a:pt x="1169606" y="752208"/>
                </a:lnTo>
                <a:lnTo>
                  <a:pt x="944681" y="936488"/>
                </a:lnTo>
                <a:lnTo>
                  <a:pt x="676427" y="1161194"/>
                </a:lnTo>
                <a:lnTo>
                  <a:pt x="418878" y="1381779"/>
                </a:lnTo>
                <a:lnTo>
                  <a:pt x="577473" y="1248924"/>
                </a:lnTo>
                <a:lnTo>
                  <a:pt x="755619" y="1102990"/>
                </a:lnTo>
                <a:lnTo>
                  <a:pt x="935390" y="959216"/>
                </a:lnTo>
                <a:lnTo>
                  <a:pt x="1116389" y="818020"/>
                </a:lnTo>
                <a:lnTo>
                  <a:pt x="1252705" y="714063"/>
                </a:lnTo>
                <a:lnTo>
                  <a:pt x="1389320" y="611966"/>
                </a:lnTo>
                <a:lnTo>
                  <a:pt x="1526067" y="511903"/>
                </a:lnTo>
                <a:lnTo>
                  <a:pt x="1662779" y="414049"/>
                </a:lnTo>
                <a:lnTo>
                  <a:pt x="1799287" y="318580"/>
                </a:lnTo>
                <a:lnTo>
                  <a:pt x="1935425" y="225671"/>
                </a:lnTo>
                <a:lnTo>
                  <a:pt x="2071024" y="135498"/>
                </a:lnTo>
                <a:lnTo>
                  <a:pt x="2205917" y="48236"/>
                </a:lnTo>
                <a:lnTo>
                  <a:pt x="2282262" y="0"/>
                </a:lnTo>
                <a:close/>
              </a:path>
            </a:pathLst>
          </a:custGeom>
          <a:solidFill>
            <a:srgbClr val="008236"/>
          </a:solidFill>
        </p:spPr>
        <p:txBody>
          <a:bodyPr wrap="square" lIns="0" tIns="0" rIns="0" bIns="0" rtlCol="0"/>
          <a:lstStyle/>
          <a:p>
            <a:endParaRPr sz="1800"/>
          </a:p>
        </p:txBody>
      </p:sp>
      <p:sp>
        <p:nvSpPr>
          <p:cNvPr id="24" name="bk object 24"/>
          <p:cNvSpPr/>
          <p:nvPr/>
        </p:nvSpPr>
        <p:spPr>
          <a:xfrm>
            <a:off x="0" y="0"/>
            <a:ext cx="1948180" cy="1743710"/>
          </a:xfrm>
          <a:custGeom>
            <a:avLst/>
            <a:gdLst/>
            <a:ahLst/>
            <a:cxnLst/>
            <a:rect l="l" t="t" r="r" b="b"/>
            <a:pathLst>
              <a:path w="1948180" h="1743710">
                <a:moveTo>
                  <a:pt x="1947919" y="0"/>
                </a:moveTo>
                <a:lnTo>
                  <a:pt x="1917909" y="0"/>
                </a:lnTo>
                <a:lnTo>
                  <a:pt x="662601" y="1123874"/>
                </a:lnTo>
                <a:lnTo>
                  <a:pt x="343088" y="1414479"/>
                </a:lnTo>
                <a:lnTo>
                  <a:pt x="0" y="1731988"/>
                </a:lnTo>
                <a:lnTo>
                  <a:pt x="0" y="1743287"/>
                </a:lnTo>
                <a:lnTo>
                  <a:pt x="673126" y="1123867"/>
                </a:lnTo>
                <a:lnTo>
                  <a:pt x="1102602" y="735262"/>
                </a:lnTo>
                <a:lnTo>
                  <a:pt x="1405087" y="466761"/>
                </a:lnTo>
                <a:lnTo>
                  <a:pt x="1664072" y="241318"/>
                </a:lnTo>
                <a:lnTo>
                  <a:pt x="1878863" y="58080"/>
                </a:lnTo>
                <a:lnTo>
                  <a:pt x="1947919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sz="1800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747521" y="923618"/>
            <a:ext cx="6563359" cy="389890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 b="0" i="0">
                <a:solidFill>
                  <a:srgbClr val="545656"/>
                </a:solidFill>
                <a:latin typeface="Futura Lt BT"/>
                <a:cs typeface="Futura Lt BT"/>
              </a:defRPr>
            </a:lvl1pPr>
          </a:lstStyle>
          <a:p>
            <a:r>
              <a:rPr lang="en-US"/>
              <a:t>Click to edit Master title style</a:t>
            </a:r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type="body" idx="1" hasCustomPrompt="1"/>
          </p:nvPr>
        </p:nvSpPr>
        <p:spPr>
          <a:xfrm>
            <a:off x="1769474" y="1905000"/>
            <a:ext cx="6519453" cy="2032000"/>
          </a:xfrm>
          <a:prstGeom prst="rect">
            <a:avLst/>
          </a:prstGeom>
        </p:spPr>
        <p:txBody>
          <a:bodyPr lIns="0" tIns="0" rIns="0" bIns="0"/>
          <a:lstStyle>
            <a:lvl1pPr>
              <a:defRPr sz="1800" b="0" i="0">
                <a:solidFill>
                  <a:schemeClr val="tx1"/>
                </a:solidFill>
              </a:defRPr>
            </a:lvl1pPr>
          </a:lstStyle>
          <a:p>
            <a:pPr marL="241300" indent="-228600">
              <a:lnSpc>
                <a:spcPct val="100000"/>
              </a:lnSpc>
              <a:buChar char="•"/>
              <a:tabLst>
                <a:tab pos="240665" algn="l"/>
                <a:tab pos="241300" algn="l"/>
              </a:tabLst>
            </a:pPr>
            <a:r>
              <a:rPr lang="en-US" sz="1200" dirty="0">
                <a:solidFill>
                  <a:srgbClr val="008236"/>
                </a:solidFill>
                <a:latin typeface="Myriad Pro"/>
                <a:cs typeface="Myriad Pro"/>
              </a:rPr>
              <a:t>SUB HEADING</a:t>
            </a:r>
            <a:r>
              <a:rPr lang="en-US" sz="1200" spc="-100" dirty="0">
                <a:solidFill>
                  <a:srgbClr val="008236"/>
                </a:solidFill>
                <a:latin typeface="Myriad Pro"/>
                <a:cs typeface="Myriad Pro"/>
              </a:rPr>
              <a:t> </a:t>
            </a:r>
            <a:r>
              <a:rPr lang="en-US" sz="1200" dirty="0">
                <a:solidFill>
                  <a:srgbClr val="008236"/>
                </a:solidFill>
                <a:latin typeface="Myriad Pro"/>
                <a:cs typeface="Myriad Pro"/>
              </a:rPr>
              <a:t>ONE</a:t>
            </a:r>
            <a:endParaRPr lang="en-US" sz="1200" dirty="0">
              <a:latin typeface="Myriad Pro"/>
              <a:cs typeface="Myriad Pro"/>
            </a:endParaRPr>
          </a:p>
          <a:p>
            <a:pPr marL="241300" marR="5080">
              <a:lnSpc>
                <a:spcPct val="100000"/>
              </a:lnSpc>
            </a:pPr>
            <a:r>
              <a:rPr lang="en-US" sz="1200" dirty="0" err="1">
                <a:solidFill>
                  <a:srgbClr val="545656"/>
                </a:solidFill>
                <a:latin typeface="Myriad Pro"/>
                <a:cs typeface="Myriad Pro"/>
              </a:rPr>
              <a:t>Opes</a:t>
            </a:r>
            <a:r>
              <a:rPr lang="en-US" sz="1200" dirty="0">
                <a:solidFill>
                  <a:srgbClr val="545656"/>
                </a:solidFill>
                <a:latin typeface="Myriad Pro"/>
                <a:cs typeface="Myriad Pro"/>
              </a:rPr>
              <a:t> </a:t>
            </a:r>
            <a:r>
              <a:rPr lang="en-US" sz="1200" dirty="0" err="1">
                <a:solidFill>
                  <a:srgbClr val="545656"/>
                </a:solidFill>
                <a:latin typeface="Myriad Pro"/>
                <a:cs typeface="Myriad Pro"/>
              </a:rPr>
              <a:t>sed</a:t>
            </a:r>
            <a:r>
              <a:rPr lang="en-US" sz="1200" dirty="0">
                <a:solidFill>
                  <a:srgbClr val="545656"/>
                </a:solidFill>
                <a:latin typeface="Myriad Pro"/>
                <a:cs typeface="Myriad Pro"/>
              </a:rPr>
              <a:t> </a:t>
            </a:r>
            <a:r>
              <a:rPr lang="en-US" sz="1200" spc="-5" dirty="0" err="1">
                <a:solidFill>
                  <a:srgbClr val="545656"/>
                </a:solidFill>
                <a:latin typeface="Myriad Pro"/>
                <a:cs typeface="Myriad Pro"/>
              </a:rPr>
              <a:t>nonummy</a:t>
            </a:r>
            <a:r>
              <a:rPr lang="en-US" sz="1200" spc="-5" dirty="0">
                <a:solidFill>
                  <a:srgbClr val="545656"/>
                </a:solidFill>
                <a:latin typeface="Myriad Pro"/>
                <a:cs typeface="Myriad Pro"/>
              </a:rPr>
              <a:t> </a:t>
            </a:r>
            <a:r>
              <a:rPr lang="en-US" sz="1200" spc="-5" dirty="0" err="1">
                <a:solidFill>
                  <a:srgbClr val="545656"/>
                </a:solidFill>
                <a:latin typeface="Myriad Pro"/>
                <a:cs typeface="Myriad Pro"/>
              </a:rPr>
              <a:t>tation</a:t>
            </a:r>
            <a:r>
              <a:rPr lang="en-US" sz="1200" spc="-5" dirty="0">
                <a:solidFill>
                  <a:srgbClr val="545656"/>
                </a:solidFill>
                <a:latin typeface="Myriad Pro"/>
                <a:cs typeface="Myriad Pro"/>
              </a:rPr>
              <a:t> </a:t>
            </a:r>
            <a:r>
              <a:rPr lang="en-US" sz="1200" dirty="0" err="1">
                <a:solidFill>
                  <a:srgbClr val="545656"/>
                </a:solidFill>
                <a:latin typeface="Myriad Pro"/>
                <a:cs typeface="Myriad Pro"/>
              </a:rPr>
              <a:t>augue</a:t>
            </a:r>
            <a:r>
              <a:rPr lang="en-US" sz="1200" dirty="0">
                <a:solidFill>
                  <a:srgbClr val="545656"/>
                </a:solidFill>
                <a:latin typeface="Myriad Pro"/>
                <a:cs typeface="Myriad Pro"/>
              </a:rPr>
              <a:t> </a:t>
            </a:r>
            <a:r>
              <a:rPr lang="en-US" sz="1200" spc="-5" dirty="0" err="1">
                <a:solidFill>
                  <a:srgbClr val="545656"/>
                </a:solidFill>
                <a:latin typeface="Myriad Pro"/>
                <a:cs typeface="Myriad Pro"/>
              </a:rPr>
              <a:t>pecus</a:t>
            </a:r>
            <a:r>
              <a:rPr lang="en-US" sz="1200" spc="-5" dirty="0">
                <a:solidFill>
                  <a:srgbClr val="545656"/>
                </a:solidFill>
                <a:latin typeface="Myriad Pro"/>
                <a:cs typeface="Myriad Pro"/>
              </a:rPr>
              <a:t>. </a:t>
            </a:r>
            <a:r>
              <a:rPr lang="en-US" sz="1200" spc="-10" dirty="0" err="1">
                <a:solidFill>
                  <a:srgbClr val="545656"/>
                </a:solidFill>
                <a:latin typeface="Myriad Pro"/>
                <a:cs typeface="Myriad Pro"/>
              </a:rPr>
              <a:t>Venio</a:t>
            </a:r>
            <a:r>
              <a:rPr lang="en-US" sz="1200" spc="-10" dirty="0">
                <a:solidFill>
                  <a:srgbClr val="545656"/>
                </a:solidFill>
                <a:latin typeface="Myriad Pro"/>
                <a:cs typeface="Myriad Pro"/>
              </a:rPr>
              <a:t> </a:t>
            </a:r>
            <a:r>
              <a:rPr lang="en-US" sz="1200" spc="-5" dirty="0" err="1">
                <a:solidFill>
                  <a:srgbClr val="545656"/>
                </a:solidFill>
                <a:latin typeface="Myriad Pro"/>
                <a:cs typeface="Myriad Pro"/>
              </a:rPr>
              <a:t>regula</a:t>
            </a:r>
            <a:r>
              <a:rPr lang="en-US" sz="1200" spc="-5" dirty="0">
                <a:solidFill>
                  <a:srgbClr val="545656"/>
                </a:solidFill>
                <a:latin typeface="Myriad Pro"/>
                <a:cs typeface="Myriad Pro"/>
              </a:rPr>
              <a:t> </a:t>
            </a:r>
            <a:r>
              <a:rPr lang="en-US" sz="1200" dirty="0" err="1">
                <a:solidFill>
                  <a:srgbClr val="545656"/>
                </a:solidFill>
                <a:latin typeface="Myriad Pro"/>
                <a:cs typeface="Myriad Pro"/>
              </a:rPr>
              <a:t>ea</a:t>
            </a:r>
            <a:r>
              <a:rPr lang="en-US" sz="1200" dirty="0">
                <a:solidFill>
                  <a:srgbClr val="545656"/>
                </a:solidFill>
                <a:latin typeface="Myriad Pro"/>
                <a:cs typeface="Myriad Pro"/>
              </a:rPr>
              <a:t> </a:t>
            </a:r>
            <a:r>
              <a:rPr lang="en-US" sz="1200" spc="-5" dirty="0" err="1">
                <a:solidFill>
                  <a:srgbClr val="545656"/>
                </a:solidFill>
                <a:latin typeface="Myriad Pro"/>
                <a:cs typeface="Myriad Pro"/>
              </a:rPr>
              <a:t>fatua</a:t>
            </a:r>
            <a:r>
              <a:rPr lang="en-US" sz="1200" spc="-5" dirty="0">
                <a:solidFill>
                  <a:srgbClr val="545656"/>
                </a:solidFill>
                <a:latin typeface="Myriad Pro"/>
                <a:cs typeface="Myriad Pro"/>
              </a:rPr>
              <a:t> </a:t>
            </a:r>
            <a:r>
              <a:rPr lang="en-US" sz="1200" dirty="0" err="1">
                <a:solidFill>
                  <a:srgbClr val="545656"/>
                </a:solidFill>
                <a:latin typeface="Myriad Pro"/>
                <a:cs typeface="Myriad Pro"/>
              </a:rPr>
              <a:t>incassum</a:t>
            </a:r>
            <a:r>
              <a:rPr lang="en-US" sz="1200" dirty="0">
                <a:solidFill>
                  <a:srgbClr val="545656"/>
                </a:solidFill>
                <a:latin typeface="Myriad Pro"/>
                <a:cs typeface="Myriad Pro"/>
              </a:rPr>
              <a:t>. </a:t>
            </a:r>
            <a:r>
              <a:rPr lang="en-US" sz="1200" dirty="0" err="1">
                <a:solidFill>
                  <a:srgbClr val="545656"/>
                </a:solidFill>
                <a:latin typeface="Myriad Pro"/>
                <a:cs typeface="Myriad Pro"/>
              </a:rPr>
              <a:t>Nisl</a:t>
            </a:r>
            <a:r>
              <a:rPr lang="en-US" sz="1200" dirty="0">
                <a:solidFill>
                  <a:srgbClr val="545656"/>
                </a:solidFill>
                <a:latin typeface="Myriad Pro"/>
                <a:cs typeface="Myriad Pro"/>
              </a:rPr>
              <a:t>  </a:t>
            </a:r>
            <a:r>
              <a:rPr lang="en-US" sz="1200" dirty="0" err="1">
                <a:solidFill>
                  <a:srgbClr val="545656"/>
                </a:solidFill>
                <a:latin typeface="Myriad Pro"/>
                <a:cs typeface="Myriad Pro"/>
              </a:rPr>
              <a:t>quia</a:t>
            </a:r>
            <a:r>
              <a:rPr lang="en-US" sz="1200" dirty="0">
                <a:solidFill>
                  <a:srgbClr val="545656"/>
                </a:solidFill>
                <a:latin typeface="Myriad Pro"/>
                <a:cs typeface="Myriad Pro"/>
              </a:rPr>
              <a:t> et </a:t>
            </a:r>
            <a:r>
              <a:rPr lang="en-US" sz="1200" spc="-5" dirty="0" err="1">
                <a:solidFill>
                  <a:srgbClr val="545656"/>
                </a:solidFill>
                <a:latin typeface="Myriad Pro"/>
                <a:cs typeface="Myriad Pro"/>
              </a:rPr>
              <a:t>aliquip</a:t>
            </a:r>
            <a:r>
              <a:rPr lang="en-US" sz="1200" spc="-5" dirty="0">
                <a:solidFill>
                  <a:srgbClr val="545656"/>
                </a:solidFill>
                <a:latin typeface="Myriad Pro"/>
                <a:cs typeface="Myriad Pro"/>
              </a:rPr>
              <a:t>, </a:t>
            </a:r>
            <a:r>
              <a:rPr lang="en-US" sz="1200" spc="-5" dirty="0" err="1">
                <a:solidFill>
                  <a:srgbClr val="545656"/>
                </a:solidFill>
                <a:latin typeface="Myriad Pro"/>
                <a:cs typeface="Myriad Pro"/>
              </a:rPr>
              <a:t>scisco</a:t>
            </a:r>
            <a:r>
              <a:rPr lang="en-US" sz="1200" spc="-5" dirty="0">
                <a:solidFill>
                  <a:srgbClr val="545656"/>
                </a:solidFill>
                <a:latin typeface="Myriad Pro"/>
                <a:cs typeface="Myriad Pro"/>
              </a:rPr>
              <a:t> </a:t>
            </a:r>
            <a:r>
              <a:rPr lang="en-US" sz="1200" spc="-10" dirty="0" err="1">
                <a:solidFill>
                  <a:srgbClr val="545656"/>
                </a:solidFill>
                <a:latin typeface="Myriad Pro"/>
                <a:cs typeface="Myriad Pro"/>
              </a:rPr>
              <a:t>roto</a:t>
            </a:r>
            <a:r>
              <a:rPr lang="en-US" sz="1200" spc="-10" dirty="0">
                <a:solidFill>
                  <a:srgbClr val="545656"/>
                </a:solidFill>
                <a:latin typeface="Myriad Pro"/>
                <a:cs typeface="Myriad Pro"/>
              </a:rPr>
              <a:t> </a:t>
            </a:r>
            <a:r>
              <a:rPr lang="en-US" sz="1200" dirty="0">
                <a:solidFill>
                  <a:srgbClr val="545656"/>
                </a:solidFill>
                <a:latin typeface="Myriad Pro"/>
                <a:cs typeface="Myriad Pro"/>
              </a:rPr>
              <a:t>minim</a:t>
            </a:r>
            <a:r>
              <a:rPr lang="en-US" sz="1200" spc="-35" dirty="0">
                <a:solidFill>
                  <a:srgbClr val="545656"/>
                </a:solidFill>
                <a:latin typeface="Myriad Pro"/>
                <a:cs typeface="Myriad Pro"/>
              </a:rPr>
              <a:t> </a:t>
            </a:r>
            <a:r>
              <a:rPr lang="en-US" sz="1200" dirty="0" err="1">
                <a:solidFill>
                  <a:srgbClr val="545656"/>
                </a:solidFill>
                <a:latin typeface="Myriad Pro"/>
                <a:cs typeface="Myriad Pro"/>
              </a:rPr>
              <a:t>ali</a:t>
            </a:r>
            <a:endParaRPr lang="en-US" sz="1200" dirty="0">
              <a:latin typeface="Myriad Pro"/>
              <a:cs typeface="Myriad Pro"/>
            </a:endParaRPr>
          </a:p>
          <a:p>
            <a:pPr>
              <a:lnSpc>
                <a:spcPct val="100000"/>
              </a:lnSpc>
            </a:pPr>
            <a:endParaRPr lang="en-US" sz="1250" dirty="0">
              <a:latin typeface="Times New Roman"/>
              <a:cs typeface="Times New Roman"/>
            </a:endParaRPr>
          </a:p>
          <a:p>
            <a:pPr lvl="0"/>
            <a:endParaRPr lang="en-US" dirty="0"/>
          </a:p>
        </p:txBody>
      </p:sp>
      <p:sp>
        <p:nvSpPr>
          <p:cNvPr id="13" name="object 4"/>
          <p:cNvSpPr txBox="1"/>
          <p:nvPr userDrawn="1"/>
        </p:nvSpPr>
        <p:spPr>
          <a:xfrm>
            <a:off x="6863588" y="7253351"/>
            <a:ext cx="878205" cy="1555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00" spc="-5" dirty="0">
                <a:solidFill>
                  <a:srgbClr val="FFFFFF"/>
                </a:solidFill>
                <a:latin typeface="Myriad Pro"/>
                <a:cs typeface="Myriad Pro"/>
              </a:rPr>
              <a:t>Cuyahoga</a:t>
            </a:r>
            <a:r>
              <a:rPr sz="900" spc="-60" dirty="0">
                <a:solidFill>
                  <a:srgbClr val="FFFFFF"/>
                </a:solidFill>
                <a:latin typeface="Myriad Pro"/>
                <a:cs typeface="Myriad Pro"/>
              </a:rPr>
              <a:t> </a:t>
            </a:r>
            <a:r>
              <a:rPr sz="900" spc="-5" dirty="0">
                <a:solidFill>
                  <a:srgbClr val="FFFFFF"/>
                </a:solidFill>
                <a:latin typeface="Myriad Pro"/>
                <a:cs typeface="Myriad Pro"/>
              </a:rPr>
              <a:t>County</a:t>
            </a:r>
            <a:endParaRPr sz="900">
              <a:latin typeface="Myriad Pro"/>
              <a:cs typeface="Myriad Pro"/>
            </a:endParaRPr>
          </a:p>
        </p:txBody>
      </p:sp>
      <p:sp>
        <p:nvSpPr>
          <p:cNvPr id="14" name="object 5"/>
          <p:cNvSpPr txBox="1"/>
          <p:nvPr userDrawn="1"/>
        </p:nvSpPr>
        <p:spPr>
          <a:xfrm>
            <a:off x="7808037" y="7253351"/>
            <a:ext cx="939165" cy="1555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00" spc="-10" dirty="0">
                <a:solidFill>
                  <a:srgbClr val="FFFFFF"/>
                </a:solidFill>
                <a:latin typeface="Myriad Pro"/>
                <a:cs typeface="Myriad Pro"/>
              </a:rPr>
              <a:t>Together </a:t>
            </a:r>
            <a:r>
              <a:rPr sz="900" spc="-15" dirty="0">
                <a:solidFill>
                  <a:srgbClr val="FFFFFF"/>
                </a:solidFill>
                <a:latin typeface="Myriad Pro"/>
                <a:cs typeface="Myriad Pro"/>
              </a:rPr>
              <a:t>We</a:t>
            </a:r>
            <a:r>
              <a:rPr sz="900" spc="-140" dirty="0">
                <a:solidFill>
                  <a:srgbClr val="FFFFFF"/>
                </a:solidFill>
                <a:latin typeface="Myriad Pro"/>
                <a:cs typeface="Myriad Pro"/>
              </a:rPr>
              <a:t> </a:t>
            </a:r>
            <a:r>
              <a:rPr sz="900" spc="-5" dirty="0">
                <a:solidFill>
                  <a:srgbClr val="FFFFFF"/>
                </a:solidFill>
                <a:latin typeface="Myriad Pro"/>
                <a:cs typeface="Myriad Pro"/>
              </a:rPr>
              <a:t>Thrive</a:t>
            </a:r>
            <a:endParaRPr sz="900" dirty="0">
              <a:latin typeface="Myriad Pro"/>
              <a:cs typeface="Myriad Pro"/>
            </a:endParaRPr>
          </a:p>
        </p:txBody>
      </p:sp>
      <p:sp>
        <p:nvSpPr>
          <p:cNvPr id="15" name="object 6"/>
          <p:cNvSpPr/>
          <p:nvPr userDrawn="1"/>
        </p:nvSpPr>
        <p:spPr>
          <a:xfrm>
            <a:off x="7780146" y="7245630"/>
            <a:ext cx="0" cy="146050"/>
          </a:xfrm>
          <a:custGeom>
            <a:avLst/>
            <a:gdLst/>
            <a:ahLst/>
            <a:cxnLst/>
            <a:rect l="l" t="t" r="r" b="b"/>
            <a:pathLst>
              <a:path h="146050">
                <a:moveTo>
                  <a:pt x="0" y="0"/>
                </a:moveTo>
                <a:lnTo>
                  <a:pt x="0" y="146024"/>
                </a:lnTo>
              </a:path>
            </a:pathLst>
          </a:custGeom>
          <a:ln w="635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2100158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3081529"/>
            <a:ext cx="10058400" cy="1241425"/>
          </a:xfrm>
          <a:custGeom>
            <a:avLst/>
            <a:gdLst/>
            <a:ahLst/>
            <a:cxnLst/>
            <a:rect l="l" t="t" r="r" b="b"/>
            <a:pathLst>
              <a:path w="10058400" h="1241425">
                <a:moveTo>
                  <a:pt x="0" y="1241298"/>
                </a:moveTo>
                <a:lnTo>
                  <a:pt x="10058400" y="1241298"/>
                </a:lnTo>
                <a:lnTo>
                  <a:pt x="10058400" y="0"/>
                </a:lnTo>
                <a:lnTo>
                  <a:pt x="0" y="0"/>
                </a:lnTo>
                <a:lnTo>
                  <a:pt x="0" y="1241298"/>
                </a:lnTo>
                <a:close/>
              </a:path>
            </a:pathLst>
          </a:custGeom>
          <a:solidFill>
            <a:srgbClr val="1A5586"/>
          </a:solidFill>
        </p:spPr>
        <p:txBody>
          <a:bodyPr wrap="square" lIns="0" tIns="0" rIns="0" bIns="0" rtlCol="0"/>
          <a:lstStyle/>
          <a:p>
            <a:endParaRPr sz="1800"/>
          </a:p>
        </p:txBody>
      </p:sp>
      <p:sp>
        <p:nvSpPr>
          <p:cNvPr id="17" name="bk object 17"/>
          <p:cNvSpPr/>
          <p:nvPr/>
        </p:nvSpPr>
        <p:spPr>
          <a:xfrm>
            <a:off x="5029200" y="3081527"/>
            <a:ext cx="5029200" cy="124129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800"/>
          </a:p>
        </p:txBody>
      </p:sp>
      <p:sp>
        <p:nvSpPr>
          <p:cNvPr id="18" name="bk object 18"/>
          <p:cNvSpPr/>
          <p:nvPr/>
        </p:nvSpPr>
        <p:spPr>
          <a:xfrm>
            <a:off x="4599433" y="3911348"/>
            <a:ext cx="822959" cy="82295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800"/>
          </a:p>
        </p:txBody>
      </p:sp>
    </p:spTree>
    <p:extLst>
      <p:ext uri="{BB962C8B-B14F-4D97-AF65-F5344CB8AC3E}">
        <p14:creationId xmlns:p14="http://schemas.microsoft.com/office/powerpoint/2010/main" val="34271751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57300" y="1271588"/>
            <a:ext cx="7543800" cy="2706687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57300" y="4083050"/>
            <a:ext cx="7543800" cy="1876425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10348-3558-4E2E-8BE2-935394B4B0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49989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10348-3558-4E2E-8BE2-935394B4B0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55565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938338"/>
            <a:ext cx="8675688" cy="3232150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5200650"/>
            <a:ext cx="8675688" cy="1700213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10348-3558-4E2E-8BE2-935394B4B0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15692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2150" y="2068513"/>
            <a:ext cx="4260850" cy="49323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05400" y="2068513"/>
            <a:ext cx="4260850" cy="49323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10348-3558-4E2E-8BE2-935394B4B0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979092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150" y="414338"/>
            <a:ext cx="8675688" cy="150177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2150" y="1905000"/>
            <a:ext cx="4256088" cy="9334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2150" y="2838450"/>
            <a:ext cx="4256088" cy="41767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2700" y="1905000"/>
            <a:ext cx="4275138" cy="9334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2700" y="2838450"/>
            <a:ext cx="4275138" cy="41767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10348-3558-4E2E-8BE2-935394B4B0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332027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10348-3558-4E2E-8BE2-935394B4B0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95766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10348-3558-4E2E-8BE2-935394B4B0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310895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150" y="517525"/>
            <a:ext cx="3244850" cy="1814513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76725" y="1119188"/>
            <a:ext cx="5091113" cy="552291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150" y="2332038"/>
            <a:ext cx="3244850" cy="4319587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10348-3558-4E2E-8BE2-935394B4B0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83604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6944868"/>
            <a:ext cx="10058400" cy="828040"/>
          </a:xfrm>
          <a:custGeom>
            <a:avLst/>
            <a:gdLst/>
            <a:ahLst/>
            <a:cxnLst/>
            <a:rect l="l" t="t" r="r" b="b"/>
            <a:pathLst>
              <a:path w="10058400" h="828040">
                <a:moveTo>
                  <a:pt x="0" y="827531"/>
                </a:moveTo>
                <a:lnTo>
                  <a:pt x="10058400" y="827531"/>
                </a:lnTo>
                <a:lnTo>
                  <a:pt x="10058400" y="0"/>
                </a:lnTo>
                <a:lnTo>
                  <a:pt x="0" y="0"/>
                </a:lnTo>
                <a:lnTo>
                  <a:pt x="0" y="827531"/>
                </a:lnTo>
                <a:close/>
              </a:path>
            </a:pathLst>
          </a:custGeom>
          <a:solidFill>
            <a:srgbClr val="1A5586"/>
          </a:solidFill>
        </p:spPr>
        <p:txBody>
          <a:bodyPr wrap="square" lIns="0" tIns="0" rIns="0" bIns="0" rtlCol="0"/>
          <a:lstStyle/>
          <a:p>
            <a:endParaRPr sz="1800"/>
          </a:p>
        </p:txBody>
      </p:sp>
      <p:sp>
        <p:nvSpPr>
          <p:cNvPr id="17" name="bk object 17"/>
          <p:cNvSpPr/>
          <p:nvPr/>
        </p:nvSpPr>
        <p:spPr>
          <a:xfrm>
            <a:off x="8796530" y="7077196"/>
            <a:ext cx="566445" cy="56644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800"/>
          </a:p>
        </p:txBody>
      </p:sp>
      <p:sp>
        <p:nvSpPr>
          <p:cNvPr id="18" name="bk object 18"/>
          <p:cNvSpPr/>
          <p:nvPr/>
        </p:nvSpPr>
        <p:spPr>
          <a:xfrm>
            <a:off x="1" y="0"/>
            <a:ext cx="2811145" cy="1760220"/>
          </a:xfrm>
          <a:custGeom>
            <a:avLst/>
            <a:gdLst/>
            <a:ahLst/>
            <a:cxnLst/>
            <a:rect l="l" t="t" r="r" b="b"/>
            <a:pathLst>
              <a:path w="2811145" h="1760220">
                <a:moveTo>
                  <a:pt x="2811125" y="0"/>
                </a:moveTo>
                <a:lnTo>
                  <a:pt x="0" y="0"/>
                </a:lnTo>
                <a:lnTo>
                  <a:pt x="0" y="1759925"/>
                </a:lnTo>
                <a:lnTo>
                  <a:pt x="343912" y="1485065"/>
                </a:lnTo>
                <a:lnTo>
                  <a:pt x="1120422" y="914196"/>
                </a:lnTo>
                <a:lnTo>
                  <a:pt x="1921256" y="414304"/>
                </a:lnTo>
                <a:lnTo>
                  <a:pt x="2535215" y="96839"/>
                </a:lnTo>
                <a:lnTo>
                  <a:pt x="2811125" y="0"/>
                </a:lnTo>
                <a:close/>
              </a:path>
            </a:pathLst>
          </a:custGeom>
          <a:solidFill>
            <a:srgbClr val="1A5586"/>
          </a:solidFill>
        </p:spPr>
        <p:txBody>
          <a:bodyPr wrap="square" lIns="0" tIns="0" rIns="0" bIns="0" rtlCol="0"/>
          <a:lstStyle/>
          <a:p>
            <a:endParaRPr sz="1800"/>
          </a:p>
        </p:txBody>
      </p:sp>
      <p:sp>
        <p:nvSpPr>
          <p:cNvPr id="19" name="bk object 19"/>
          <p:cNvSpPr/>
          <p:nvPr/>
        </p:nvSpPr>
        <p:spPr>
          <a:xfrm>
            <a:off x="1217955" y="0"/>
            <a:ext cx="2059939" cy="887094"/>
          </a:xfrm>
          <a:custGeom>
            <a:avLst/>
            <a:gdLst/>
            <a:ahLst/>
            <a:cxnLst/>
            <a:rect l="l" t="t" r="r" b="b"/>
            <a:pathLst>
              <a:path w="2059939" h="887094">
                <a:moveTo>
                  <a:pt x="2059526" y="0"/>
                </a:moveTo>
                <a:lnTo>
                  <a:pt x="1606776" y="0"/>
                </a:lnTo>
                <a:lnTo>
                  <a:pt x="1582770" y="9953"/>
                </a:lnTo>
                <a:lnTo>
                  <a:pt x="1486765" y="51116"/>
                </a:lnTo>
                <a:lnTo>
                  <a:pt x="1390025" y="94370"/>
                </a:lnTo>
                <a:lnTo>
                  <a:pt x="1292623" y="139655"/>
                </a:lnTo>
                <a:lnTo>
                  <a:pt x="1194634" y="186914"/>
                </a:lnTo>
                <a:lnTo>
                  <a:pt x="1096132" y="236088"/>
                </a:lnTo>
                <a:lnTo>
                  <a:pt x="997192" y="287120"/>
                </a:lnTo>
                <a:lnTo>
                  <a:pt x="897887" y="339951"/>
                </a:lnTo>
                <a:lnTo>
                  <a:pt x="798292" y="394522"/>
                </a:lnTo>
                <a:lnTo>
                  <a:pt x="698481" y="450776"/>
                </a:lnTo>
                <a:lnTo>
                  <a:pt x="598528" y="508654"/>
                </a:lnTo>
                <a:lnTo>
                  <a:pt x="498509" y="568098"/>
                </a:lnTo>
                <a:lnTo>
                  <a:pt x="398496" y="629050"/>
                </a:lnTo>
                <a:lnTo>
                  <a:pt x="298564" y="691451"/>
                </a:lnTo>
                <a:lnTo>
                  <a:pt x="198788" y="755243"/>
                </a:lnTo>
                <a:lnTo>
                  <a:pt x="99242" y="820368"/>
                </a:lnTo>
                <a:lnTo>
                  <a:pt x="0" y="886767"/>
                </a:lnTo>
                <a:lnTo>
                  <a:pt x="50739" y="853621"/>
                </a:lnTo>
                <a:lnTo>
                  <a:pt x="101590" y="821055"/>
                </a:lnTo>
                <a:lnTo>
                  <a:pt x="152544" y="789068"/>
                </a:lnTo>
                <a:lnTo>
                  <a:pt x="203589" y="757661"/>
                </a:lnTo>
                <a:lnTo>
                  <a:pt x="254714" y="726832"/>
                </a:lnTo>
                <a:lnTo>
                  <a:pt x="305909" y="696582"/>
                </a:lnTo>
                <a:lnTo>
                  <a:pt x="357163" y="666911"/>
                </a:lnTo>
                <a:lnTo>
                  <a:pt x="408465" y="637817"/>
                </a:lnTo>
                <a:lnTo>
                  <a:pt x="459805" y="609301"/>
                </a:lnTo>
                <a:lnTo>
                  <a:pt x="511171" y="581363"/>
                </a:lnTo>
                <a:lnTo>
                  <a:pt x="562554" y="554003"/>
                </a:lnTo>
                <a:lnTo>
                  <a:pt x="613942" y="527219"/>
                </a:lnTo>
                <a:lnTo>
                  <a:pt x="665324" y="501012"/>
                </a:lnTo>
                <a:lnTo>
                  <a:pt x="716690" y="475381"/>
                </a:lnTo>
                <a:lnTo>
                  <a:pt x="768030" y="450326"/>
                </a:lnTo>
                <a:lnTo>
                  <a:pt x="819332" y="425848"/>
                </a:lnTo>
                <a:lnTo>
                  <a:pt x="870585" y="401945"/>
                </a:lnTo>
                <a:lnTo>
                  <a:pt x="921780" y="378617"/>
                </a:lnTo>
                <a:lnTo>
                  <a:pt x="972905" y="355865"/>
                </a:lnTo>
                <a:lnTo>
                  <a:pt x="1023949" y="333687"/>
                </a:lnTo>
                <a:lnTo>
                  <a:pt x="1074902" y="312084"/>
                </a:lnTo>
                <a:lnTo>
                  <a:pt x="1125754" y="291055"/>
                </a:lnTo>
                <a:lnTo>
                  <a:pt x="1176492" y="270600"/>
                </a:lnTo>
                <a:lnTo>
                  <a:pt x="1227108" y="250719"/>
                </a:lnTo>
                <a:lnTo>
                  <a:pt x="1277589" y="231412"/>
                </a:lnTo>
                <a:lnTo>
                  <a:pt x="1327925" y="212677"/>
                </a:lnTo>
                <a:lnTo>
                  <a:pt x="1378105" y="194515"/>
                </a:lnTo>
                <a:lnTo>
                  <a:pt x="1428120" y="176926"/>
                </a:lnTo>
                <a:lnTo>
                  <a:pt x="1477957" y="159910"/>
                </a:lnTo>
                <a:lnTo>
                  <a:pt x="1527607" y="143465"/>
                </a:lnTo>
                <a:lnTo>
                  <a:pt x="1577058" y="127592"/>
                </a:lnTo>
                <a:lnTo>
                  <a:pt x="1626300" y="112291"/>
                </a:lnTo>
                <a:lnTo>
                  <a:pt x="1675322" y="97561"/>
                </a:lnTo>
                <a:lnTo>
                  <a:pt x="1724113" y="83402"/>
                </a:lnTo>
                <a:lnTo>
                  <a:pt x="1772663" y="69814"/>
                </a:lnTo>
                <a:lnTo>
                  <a:pt x="1820961" y="56796"/>
                </a:lnTo>
                <a:lnTo>
                  <a:pt x="1868996" y="44348"/>
                </a:lnTo>
                <a:lnTo>
                  <a:pt x="1916757" y="32471"/>
                </a:lnTo>
                <a:lnTo>
                  <a:pt x="1964234" y="21162"/>
                </a:lnTo>
                <a:lnTo>
                  <a:pt x="2011416" y="10424"/>
                </a:lnTo>
                <a:lnTo>
                  <a:pt x="2059526" y="0"/>
                </a:lnTo>
                <a:close/>
              </a:path>
            </a:pathLst>
          </a:custGeom>
          <a:solidFill>
            <a:srgbClr val="008236"/>
          </a:solidFill>
        </p:spPr>
        <p:txBody>
          <a:bodyPr wrap="square" lIns="0" tIns="0" rIns="0" bIns="0" rtlCol="0"/>
          <a:lstStyle/>
          <a:p>
            <a:endParaRPr sz="1800"/>
          </a:p>
        </p:txBody>
      </p:sp>
      <p:sp>
        <p:nvSpPr>
          <p:cNvPr id="20" name="bk object 20"/>
          <p:cNvSpPr/>
          <p:nvPr/>
        </p:nvSpPr>
        <p:spPr>
          <a:xfrm>
            <a:off x="0" y="0"/>
            <a:ext cx="2865120" cy="1784350"/>
          </a:xfrm>
          <a:custGeom>
            <a:avLst/>
            <a:gdLst/>
            <a:ahLst/>
            <a:cxnLst/>
            <a:rect l="l" t="t" r="r" b="b"/>
            <a:pathLst>
              <a:path w="2865120" h="1784350">
                <a:moveTo>
                  <a:pt x="2311929" y="242693"/>
                </a:moveTo>
                <a:lnTo>
                  <a:pt x="2265657" y="265540"/>
                </a:lnTo>
                <a:lnTo>
                  <a:pt x="2166183" y="315953"/>
                </a:lnTo>
                <a:lnTo>
                  <a:pt x="2066380" y="368250"/>
                </a:lnTo>
                <a:lnTo>
                  <a:pt x="1966323" y="422387"/>
                </a:lnTo>
                <a:lnTo>
                  <a:pt x="1866087" y="478318"/>
                </a:lnTo>
                <a:lnTo>
                  <a:pt x="1765746" y="536000"/>
                </a:lnTo>
                <a:lnTo>
                  <a:pt x="1665375" y="595387"/>
                </a:lnTo>
                <a:lnTo>
                  <a:pt x="1565048" y="656435"/>
                </a:lnTo>
                <a:lnTo>
                  <a:pt x="1464840" y="719100"/>
                </a:lnTo>
                <a:lnTo>
                  <a:pt x="1364825" y="783337"/>
                </a:lnTo>
                <a:lnTo>
                  <a:pt x="1265078" y="849102"/>
                </a:lnTo>
                <a:lnTo>
                  <a:pt x="839160" y="1139029"/>
                </a:lnTo>
                <a:lnTo>
                  <a:pt x="583826" y="1317830"/>
                </a:lnTo>
                <a:lnTo>
                  <a:pt x="414415" y="1439988"/>
                </a:lnTo>
                <a:lnTo>
                  <a:pt x="288801" y="1532976"/>
                </a:lnTo>
                <a:lnTo>
                  <a:pt x="206082" y="1595558"/>
                </a:lnTo>
                <a:lnTo>
                  <a:pt x="124391" y="1658575"/>
                </a:lnTo>
                <a:lnTo>
                  <a:pt x="43907" y="1721995"/>
                </a:lnTo>
                <a:lnTo>
                  <a:pt x="0" y="1757231"/>
                </a:lnTo>
                <a:lnTo>
                  <a:pt x="0" y="1783960"/>
                </a:lnTo>
                <a:lnTo>
                  <a:pt x="158266" y="1661399"/>
                </a:lnTo>
                <a:lnTo>
                  <a:pt x="330601" y="1530879"/>
                </a:lnTo>
                <a:lnTo>
                  <a:pt x="507155" y="1400207"/>
                </a:lnTo>
                <a:lnTo>
                  <a:pt x="687370" y="1269928"/>
                </a:lnTo>
                <a:lnTo>
                  <a:pt x="870689" y="1140588"/>
                </a:lnTo>
                <a:lnTo>
                  <a:pt x="1056554" y="1012732"/>
                </a:lnTo>
                <a:lnTo>
                  <a:pt x="1244407" y="886905"/>
                </a:lnTo>
                <a:lnTo>
                  <a:pt x="1433690" y="763653"/>
                </a:lnTo>
                <a:lnTo>
                  <a:pt x="1623847" y="643521"/>
                </a:lnTo>
                <a:lnTo>
                  <a:pt x="1766702" y="555798"/>
                </a:lnTo>
                <a:lnTo>
                  <a:pt x="1909499" y="470366"/>
                </a:lnTo>
                <a:lnTo>
                  <a:pt x="2052003" y="387457"/>
                </a:lnTo>
                <a:lnTo>
                  <a:pt x="2193979" y="307299"/>
                </a:lnTo>
                <a:lnTo>
                  <a:pt x="2311929" y="242693"/>
                </a:lnTo>
                <a:close/>
              </a:path>
              <a:path w="2865120" h="1784350">
                <a:moveTo>
                  <a:pt x="2864783" y="0"/>
                </a:moveTo>
                <a:lnTo>
                  <a:pt x="2791768" y="0"/>
                </a:lnTo>
                <a:lnTo>
                  <a:pt x="2706233" y="40651"/>
                </a:lnTo>
                <a:lnTo>
                  <a:pt x="2614383" y="85639"/>
                </a:lnTo>
                <a:lnTo>
                  <a:pt x="2521879" y="132260"/>
                </a:lnTo>
                <a:lnTo>
                  <a:pt x="2428792" y="180444"/>
                </a:lnTo>
                <a:lnTo>
                  <a:pt x="2311929" y="242693"/>
                </a:lnTo>
                <a:lnTo>
                  <a:pt x="2414090" y="193550"/>
                </a:lnTo>
                <a:lnTo>
                  <a:pt x="2512418" y="148041"/>
                </a:lnTo>
                <a:lnTo>
                  <a:pt x="2610156" y="104572"/>
                </a:lnTo>
                <a:lnTo>
                  <a:pt x="2707231" y="63187"/>
                </a:lnTo>
                <a:lnTo>
                  <a:pt x="2803567" y="23931"/>
                </a:lnTo>
                <a:lnTo>
                  <a:pt x="2864783" y="0"/>
                </a:lnTo>
                <a:close/>
              </a:path>
            </a:pathLst>
          </a:custGeom>
          <a:solidFill>
            <a:srgbClr val="008236"/>
          </a:solidFill>
        </p:spPr>
        <p:txBody>
          <a:bodyPr wrap="square" lIns="0" tIns="0" rIns="0" bIns="0" rtlCol="0"/>
          <a:lstStyle/>
          <a:p>
            <a:endParaRPr sz="1800"/>
          </a:p>
        </p:txBody>
      </p:sp>
      <p:sp>
        <p:nvSpPr>
          <p:cNvPr id="21" name="bk object 21"/>
          <p:cNvSpPr/>
          <p:nvPr/>
        </p:nvSpPr>
        <p:spPr>
          <a:xfrm>
            <a:off x="0" y="0"/>
            <a:ext cx="2802255" cy="1788160"/>
          </a:xfrm>
          <a:custGeom>
            <a:avLst/>
            <a:gdLst/>
            <a:ahLst/>
            <a:cxnLst/>
            <a:rect l="l" t="t" r="r" b="b"/>
            <a:pathLst>
              <a:path w="2802255" h="1788160">
                <a:moveTo>
                  <a:pt x="2802187" y="0"/>
                </a:moveTo>
                <a:lnTo>
                  <a:pt x="2570461" y="0"/>
                </a:lnTo>
                <a:lnTo>
                  <a:pt x="2534563" y="19087"/>
                </a:lnTo>
                <a:lnTo>
                  <a:pt x="2444144" y="68173"/>
                </a:lnTo>
                <a:lnTo>
                  <a:pt x="2353346" y="118772"/>
                </a:lnTo>
                <a:lnTo>
                  <a:pt x="2262224" y="170818"/>
                </a:lnTo>
                <a:lnTo>
                  <a:pt x="2170829" y="224245"/>
                </a:lnTo>
                <a:lnTo>
                  <a:pt x="2033343" y="306831"/>
                </a:lnTo>
                <a:lnTo>
                  <a:pt x="1895542" y="392152"/>
                </a:lnTo>
                <a:lnTo>
                  <a:pt x="1757606" y="479986"/>
                </a:lnTo>
                <a:lnTo>
                  <a:pt x="1619713" y="570108"/>
                </a:lnTo>
                <a:lnTo>
                  <a:pt x="1482043" y="662296"/>
                </a:lnTo>
                <a:lnTo>
                  <a:pt x="1344774" y="756326"/>
                </a:lnTo>
                <a:lnTo>
                  <a:pt x="1162681" y="884178"/>
                </a:lnTo>
                <a:lnTo>
                  <a:pt x="982043" y="1014380"/>
                </a:lnTo>
                <a:lnTo>
                  <a:pt x="803285" y="1146400"/>
                </a:lnTo>
                <a:lnTo>
                  <a:pt x="626830" y="1279711"/>
                </a:lnTo>
                <a:lnTo>
                  <a:pt x="410145" y="1447356"/>
                </a:lnTo>
                <a:lnTo>
                  <a:pt x="198550" y="1615157"/>
                </a:lnTo>
                <a:lnTo>
                  <a:pt x="0" y="1776242"/>
                </a:lnTo>
                <a:lnTo>
                  <a:pt x="0" y="1788051"/>
                </a:lnTo>
                <a:lnTo>
                  <a:pt x="163765" y="1660610"/>
                </a:lnTo>
                <a:lnTo>
                  <a:pt x="334661" y="1530506"/>
                </a:lnTo>
                <a:lnTo>
                  <a:pt x="509376" y="1400477"/>
                </a:lnTo>
                <a:lnTo>
                  <a:pt x="687433" y="1271039"/>
                </a:lnTo>
                <a:lnTo>
                  <a:pt x="868355" y="1142705"/>
                </a:lnTo>
                <a:lnTo>
                  <a:pt x="1051667" y="1015991"/>
                </a:lnTo>
                <a:lnTo>
                  <a:pt x="1236891" y="891410"/>
                </a:lnTo>
                <a:lnTo>
                  <a:pt x="1423550" y="769477"/>
                </a:lnTo>
                <a:lnTo>
                  <a:pt x="1564200" y="680074"/>
                </a:lnTo>
                <a:lnTo>
                  <a:pt x="1705189" y="592668"/>
                </a:lnTo>
                <a:lnTo>
                  <a:pt x="1846314" y="507474"/>
                </a:lnTo>
                <a:lnTo>
                  <a:pt x="1987376" y="424710"/>
                </a:lnTo>
                <a:lnTo>
                  <a:pt x="2128173" y="344593"/>
                </a:lnTo>
                <a:lnTo>
                  <a:pt x="2268505" y="267340"/>
                </a:lnTo>
                <a:lnTo>
                  <a:pt x="2408169" y="193168"/>
                </a:lnTo>
                <a:lnTo>
                  <a:pt x="2500808" y="145538"/>
                </a:lnTo>
                <a:lnTo>
                  <a:pt x="2593003" y="99439"/>
                </a:lnTo>
                <a:lnTo>
                  <a:pt x="2684692" y="54934"/>
                </a:lnTo>
                <a:lnTo>
                  <a:pt x="2775816" y="12088"/>
                </a:lnTo>
                <a:lnTo>
                  <a:pt x="2802187" y="0"/>
                </a:lnTo>
                <a:close/>
              </a:path>
            </a:pathLst>
          </a:custGeom>
          <a:solidFill>
            <a:srgbClr val="008236"/>
          </a:solidFill>
        </p:spPr>
        <p:txBody>
          <a:bodyPr wrap="square" lIns="0" tIns="0" rIns="0" bIns="0" rtlCol="0"/>
          <a:lstStyle/>
          <a:p>
            <a:endParaRPr sz="1800"/>
          </a:p>
        </p:txBody>
      </p:sp>
      <p:sp>
        <p:nvSpPr>
          <p:cNvPr id="22" name="bk object 22"/>
          <p:cNvSpPr/>
          <p:nvPr/>
        </p:nvSpPr>
        <p:spPr>
          <a:xfrm>
            <a:off x="0" y="2"/>
            <a:ext cx="2587625" cy="1784985"/>
          </a:xfrm>
          <a:custGeom>
            <a:avLst/>
            <a:gdLst/>
            <a:ahLst/>
            <a:cxnLst/>
            <a:rect l="l" t="t" r="r" b="b"/>
            <a:pathLst>
              <a:path w="2587625" h="1784985">
                <a:moveTo>
                  <a:pt x="2587575" y="0"/>
                </a:moveTo>
                <a:lnTo>
                  <a:pt x="2282262" y="0"/>
                </a:lnTo>
                <a:lnTo>
                  <a:pt x="2250696" y="19826"/>
                </a:lnTo>
                <a:lnTo>
                  <a:pt x="2116075" y="106079"/>
                </a:lnTo>
                <a:lnTo>
                  <a:pt x="1980692" y="195301"/>
                </a:lnTo>
                <a:lnTo>
                  <a:pt x="1844716" y="287317"/>
                </a:lnTo>
                <a:lnTo>
                  <a:pt x="1708312" y="381952"/>
                </a:lnTo>
                <a:lnTo>
                  <a:pt x="1571650" y="479031"/>
                </a:lnTo>
                <a:lnTo>
                  <a:pt x="1434896" y="578377"/>
                </a:lnTo>
                <a:lnTo>
                  <a:pt x="1298218" y="679816"/>
                </a:lnTo>
                <a:lnTo>
                  <a:pt x="1161784" y="783172"/>
                </a:lnTo>
                <a:lnTo>
                  <a:pt x="980442" y="923737"/>
                </a:lnTo>
                <a:lnTo>
                  <a:pt x="845327" y="1030807"/>
                </a:lnTo>
                <a:lnTo>
                  <a:pt x="666318" y="1175713"/>
                </a:lnTo>
                <a:lnTo>
                  <a:pt x="489134" y="1322572"/>
                </a:lnTo>
                <a:lnTo>
                  <a:pt x="314170" y="1470969"/>
                </a:lnTo>
                <a:lnTo>
                  <a:pt x="141823" y="1620487"/>
                </a:lnTo>
                <a:lnTo>
                  <a:pt x="0" y="1746104"/>
                </a:lnTo>
                <a:lnTo>
                  <a:pt x="0" y="1784621"/>
                </a:lnTo>
                <a:lnTo>
                  <a:pt x="317360" y="1529265"/>
                </a:lnTo>
                <a:lnTo>
                  <a:pt x="564092" y="1335282"/>
                </a:lnTo>
                <a:lnTo>
                  <a:pt x="772655" y="1175100"/>
                </a:lnTo>
                <a:lnTo>
                  <a:pt x="941257" y="1048504"/>
                </a:lnTo>
                <a:lnTo>
                  <a:pt x="1111382" y="923659"/>
                </a:lnTo>
                <a:lnTo>
                  <a:pt x="1282579" y="801216"/>
                </a:lnTo>
                <a:lnTo>
                  <a:pt x="1411824" y="711051"/>
                </a:lnTo>
                <a:lnTo>
                  <a:pt x="1541666" y="622561"/>
                </a:lnTo>
                <a:lnTo>
                  <a:pt x="1672049" y="535921"/>
                </a:lnTo>
                <a:lnTo>
                  <a:pt x="1802920" y="451308"/>
                </a:lnTo>
                <a:lnTo>
                  <a:pt x="1934223" y="368898"/>
                </a:lnTo>
                <a:lnTo>
                  <a:pt x="2021972" y="315268"/>
                </a:lnTo>
                <a:lnTo>
                  <a:pt x="2109873" y="262748"/>
                </a:lnTo>
                <a:lnTo>
                  <a:pt x="2197910" y="211389"/>
                </a:lnTo>
                <a:lnTo>
                  <a:pt x="2286066" y="161244"/>
                </a:lnTo>
                <a:lnTo>
                  <a:pt x="2374326" y="112365"/>
                </a:lnTo>
                <a:lnTo>
                  <a:pt x="2462672" y="64804"/>
                </a:lnTo>
                <a:lnTo>
                  <a:pt x="2551090" y="18613"/>
                </a:lnTo>
                <a:lnTo>
                  <a:pt x="2587575" y="0"/>
                </a:lnTo>
                <a:close/>
              </a:path>
            </a:pathLst>
          </a:custGeom>
          <a:solidFill>
            <a:srgbClr val="008236"/>
          </a:solidFill>
        </p:spPr>
        <p:txBody>
          <a:bodyPr wrap="square" lIns="0" tIns="0" rIns="0" bIns="0" rtlCol="0"/>
          <a:lstStyle/>
          <a:p>
            <a:endParaRPr sz="1800"/>
          </a:p>
        </p:txBody>
      </p:sp>
      <p:sp>
        <p:nvSpPr>
          <p:cNvPr id="23" name="bk object 23"/>
          <p:cNvSpPr/>
          <p:nvPr/>
        </p:nvSpPr>
        <p:spPr>
          <a:xfrm>
            <a:off x="0" y="2"/>
            <a:ext cx="2282825" cy="1750695"/>
          </a:xfrm>
          <a:custGeom>
            <a:avLst/>
            <a:gdLst/>
            <a:ahLst/>
            <a:cxnLst/>
            <a:rect l="l" t="t" r="r" b="b"/>
            <a:pathLst>
              <a:path w="2282825" h="1750695">
                <a:moveTo>
                  <a:pt x="418878" y="1381779"/>
                </a:moveTo>
                <a:lnTo>
                  <a:pt x="314170" y="1470969"/>
                </a:lnTo>
                <a:lnTo>
                  <a:pt x="141823" y="1620487"/>
                </a:lnTo>
                <a:lnTo>
                  <a:pt x="0" y="1746104"/>
                </a:lnTo>
                <a:lnTo>
                  <a:pt x="0" y="1750302"/>
                </a:lnTo>
                <a:lnTo>
                  <a:pt x="279990" y="1502630"/>
                </a:lnTo>
                <a:lnTo>
                  <a:pt x="418878" y="1381779"/>
                </a:lnTo>
                <a:close/>
              </a:path>
              <a:path w="2282825" h="1750695">
                <a:moveTo>
                  <a:pt x="2282262" y="0"/>
                </a:moveTo>
                <a:lnTo>
                  <a:pt x="2148367" y="0"/>
                </a:lnTo>
                <a:lnTo>
                  <a:pt x="1978343" y="124217"/>
                </a:lnTo>
                <a:lnTo>
                  <a:pt x="1799766" y="257826"/>
                </a:lnTo>
                <a:lnTo>
                  <a:pt x="1620233" y="395179"/>
                </a:lnTo>
                <a:lnTo>
                  <a:pt x="1395027" y="571500"/>
                </a:lnTo>
                <a:lnTo>
                  <a:pt x="1169606" y="752208"/>
                </a:lnTo>
                <a:lnTo>
                  <a:pt x="944681" y="936488"/>
                </a:lnTo>
                <a:lnTo>
                  <a:pt x="676427" y="1161194"/>
                </a:lnTo>
                <a:lnTo>
                  <a:pt x="418878" y="1381779"/>
                </a:lnTo>
                <a:lnTo>
                  <a:pt x="577473" y="1248924"/>
                </a:lnTo>
                <a:lnTo>
                  <a:pt x="755619" y="1102990"/>
                </a:lnTo>
                <a:lnTo>
                  <a:pt x="935390" y="959216"/>
                </a:lnTo>
                <a:lnTo>
                  <a:pt x="1116389" y="818020"/>
                </a:lnTo>
                <a:lnTo>
                  <a:pt x="1252705" y="714063"/>
                </a:lnTo>
                <a:lnTo>
                  <a:pt x="1389320" y="611966"/>
                </a:lnTo>
                <a:lnTo>
                  <a:pt x="1526067" y="511903"/>
                </a:lnTo>
                <a:lnTo>
                  <a:pt x="1662779" y="414049"/>
                </a:lnTo>
                <a:lnTo>
                  <a:pt x="1799287" y="318580"/>
                </a:lnTo>
                <a:lnTo>
                  <a:pt x="1935425" y="225671"/>
                </a:lnTo>
                <a:lnTo>
                  <a:pt x="2071024" y="135498"/>
                </a:lnTo>
                <a:lnTo>
                  <a:pt x="2205917" y="48236"/>
                </a:lnTo>
                <a:lnTo>
                  <a:pt x="2282262" y="0"/>
                </a:lnTo>
                <a:close/>
              </a:path>
            </a:pathLst>
          </a:custGeom>
          <a:solidFill>
            <a:srgbClr val="008236"/>
          </a:solidFill>
        </p:spPr>
        <p:txBody>
          <a:bodyPr wrap="square" lIns="0" tIns="0" rIns="0" bIns="0" rtlCol="0"/>
          <a:lstStyle/>
          <a:p>
            <a:endParaRPr sz="1800"/>
          </a:p>
        </p:txBody>
      </p:sp>
      <p:sp>
        <p:nvSpPr>
          <p:cNvPr id="24" name="bk object 24"/>
          <p:cNvSpPr/>
          <p:nvPr/>
        </p:nvSpPr>
        <p:spPr>
          <a:xfrm>
            <a:off x="0" y="0"/>
            <a:ext cx="1948180" cy="1743710"/>
          </a:xfrm>
          <a:custGeom>
            <a:avLst/>
            <a:gdLst/>
            <a:ahLst/>
            <a:cxnLst/>
            <a:rect l="l" t="t" r="r" b="b"/>
            <a:pathLst>
              <a:path w="1948180" h="1743710">
                <a:moveTo>
                  <a:pt x="1947919" y="0"/>
                </a:moveTo>
                <a:lnTo>
                  <a:pt x="1917909" y="0"/>
                </a:lnTo>
                <a:lnTo>
                  <a:pt x="662601" y="1123874"/>
                </a:lnTo>
                <a:lnTo>
                  <a:pt x="343088" y="1414479"/>
                </a:lnTo>
                <a:lnTo>
                  <a:pt x="0" y="1731988"/>
                </a:lnTo>
                <a:lnTo>
                  <a:pt x="0" y="1743287"/>
                </a:lnTo>
                <a:lnTo>
                  <a:pt x="673126" y="1123867"/>
                </a:lnTo>
                <a:lnTo>
                  <a:pt x="1102602" y="735262"/>
                </a:lnTo>
                <a:lnTo>
                  <a:pt x="1405087" y="466761"/>
                </a:lnTo>
                <a:lnTo>
                  <a:pt x="1664072" y="241318"/>
                </a:lnTo>
                <a:lnTo>
                  <a:pt x="1878863" y="58080"/>
                </a:lnTo>
                <a:lnTo>
                  <a:pt x="1947919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sz="1800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747521" y="923618"/>
            <a:ext cx="6563359" cy="389890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 b="0" i="0">
                <a:solidFill>
                  <a:srgbClr val="545656"/>
                </a:solidFill>
                <a:latin typeface="Futura Lt BT"/>
                <a:cs typeface="Futura Lt BT"/>
              </a:defRPr>
            </a:lvl1pPr>
          </a:lstStyle>
          <a:p>
            <a:r>
              <a:rPr lang="en-US"/>
              <a:t>Click to edit Master title style</a:t>
            </a:r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type="body" idx="1" hasCustomPrompt="1"/>
          </p:nvPr>
        </p:nvSpPr>
        <p:spPr>
          <a:xfrm>
            <a:off x="1769474" y="1905000"/>
            <a:ext cx="6519453" cy="2032000"/>
          </a:xfrm>
          <a:prstGeom prst="rect">
            <a:avLst/>
          </a:prstGeom>
        </p:spPr>
        <p:txBody>
          <a:bodyPr lIns="0" tIns="0" rIns="0" bIns="0"/>
          <a:lstStyle>
            <a:lvl1pPr>
              <a:defRPr sz="1800" b="0" i="0">
                <a:solidFill>
                  <a:schemeClr val="tx1"/>
                </a:solidFill>
              </a:defRPr>
            </a:lvl1pPr>
          </a:lstStyle>
          <a:p>
            <a:pPr marL="241300" indent="-228600">
              <a:lnSpc>
                <a:spcPct val="100000"/>
              </a:lnSpc>
              <a:buChar char="•"/>
              <a:tabLst>
                <a:tab pos="240665" algn="l"/>
                <a:tab pos="241300" algn="l"/>
              </a:tabLst>
            </a:pPr>
            <a:r>
              <a:rPr lang="en-US" sz="1200" dirty="0">
                <a:solidFill>
                  <a:srgbClr val="008236"/>
                </a:solidFill>
                <a:latin typeface="Myriad Pro"/>
                <a:cs typeface="Myriad Pro"/>
              </a:rPr>
              <a:t>SUB HEADING</a:t>
            </a:r>
            <a:r>
              <a:rPr lang="en-US" sz="1200" spc="-100" dirty="0">
                <a:solidFill>
                  <a:srgbClr val="008236"/>
                </a:solidFill>
                <a:latin typeface="Myriad Pro"/>
                <a:cs typeface="Myriad Pro"/>
              </a:rPr>
              <a:t> </a:t>
            </a:r>
            <a:r>
              <a:rPr lang="en-US" sz="1200" dirty="0">
                <a:solidFill>
                  <a:srgbClr val="008236"/>
                </a:solidFill>
                <a:latin typeface="Myriad Pro"/>
                <a:cs typeface="Myriad Pro"/>
              </a:rPr>
              <a:t>ONE</a:t>
            </a:r>
            <a:endParaRPr lang="en-US" sz="1200" dirty="0">
              <a:latin typeface="Myriad Pro"/>
              <a:cs typeface="Myriad Pro"/>
            </a:endParaRPr>
          </a:p>
          <a:p>
            <a:pPr marL="241300" marR="5080">
              <a:lnSpc>
                <a:spcPct val="100000"/>
              </a:lnSpc>
            </a:pPr>
            <a:r>
              <a:rPr lang="en-US" sz="1200" dirty="0" err="1">
                <a:solidFill>
                  <a:srgbClr val="545656"/>
                </a:solidFill>
                <a:latin typeface="Myriad Pro"/>
                <a:cs typeface="Myriad Pro"/>
              </a:rPr>
              <a:t>Opes</a:t>
            </a:r>
            <a:r>
              <a:rPr lang="en-US" sz="1200" dirty="0">
                <a:solidFill>
                  <a:srgbClr val="545656"/>
                </a:solidFill>
                <a:latin typeface="Myriad Pro"/>
                <a:cs typeface="Myriad Pro"/>
              </a:rPr>
              <a:t> </a:t>
            </a:r>
            <a:r>
              <a:rPr lang="en-US" sz="1200" dirty="0" err="1">
                <a:solidFill>
                  <a:srgbClr val="545656"/>
                </a:solidFill>
                <a:latin typeface="Myriad Pro"/>
                <a:cs typeface="Myriad Pro"/>
              </a:rPr>
              <a:t>sed</a:t>
            </a:r>
            <a:r>
              <a:rPr lang="en-US" sz="1200" dirty="0">
                <a:solidFill>
                  <a:srgbClr val="545656"/>
                </a:solidFill>
                <a:latin typeface="Myriad Pro"/>
                <a:cs typeface="Myriad Pro"/>
              </a:rPr>
              <a:t> </a:t>
            </a:r>
            <a:r>
              <a:rPr lang="en-US" sz="1200" spc="-5" dirty="0" err="1">
                <a:solidFill>
                  <a:srgbClr val="545656"/>
                </a:solidFill>
                <a:latin typeface="Myriad Pro"/>
                <a:cs typeface="Myriad Pro"/>
              </a:rPr>
              <a:t>nonummy</a:t>
            </a:r>
            <a:r>
              <a:rPr lang="en-US" sz="1200" spc="-5" dirty="0">
                <a:solidFill>
                  <a:srgbClr val="545656"/>
                </a:solidFill>
                <a:latin typeface="Myriad Pro"/>
                <a:cs typeface="Myriad Pro"/>
              </a:rPr>
              <a:t> </a:t>
            </a:r>
            <a:r>
              <a:rPr lang="en-US" sz="1200" spc="-5" dirty="0" err="1">
                <a:solidFill>
                  <a:srgbClr val="545656"/>
                </a:solidFill>
                <a:latin typeface="Myriad Pro"/>
                <a:cs typeface="Myriad Pro"/>
              </a:rPr>
              <a:t>tation</a:t>
            </a:r>
            <a:r>
              <a:rPr lang="en-US" sz="1200" spc="-5" dirty="0">
                <a:solidFill>
                  <a:srgbClr val="545656"/>
                </a:solidFill>
                <a:latin typeface="Myriad Pro"/>
                <a:cs typeface="Myriad Pro"/>
              </a:rPr>
              <a:t> </a:t>
            </a:r>
            <a:r>
              <a:rPr lang="en-US" sz="1200" dirty="0" err="1">
                <a:solidFill>
                  <a:srgbClr val="545656"/>
                </a:solidFill>
                <a:latin typeface="Myriad Pro"/>
                <a:cs typeface="Myriad Pro"/>
              </a:rPr>
              <a:t>augue</a:t>
            </a:r>
            <a:r>
              <a:rPr lang="en-US" sz="1200" dirty="0">
                <a:solidFill>
                  <a:srgbClr val="545656"/>
                </a:solidFill>
                <a:latin typeface="Myriad Pro"/>
                <a:cs typeface="Myriad Pro"/>
              </a:rPr>
              <a:t> </a:t>
            </a:r>
            <a:r>
              <a:rPr lang="en-US" sz="1200" spc="-5" dirty="0" err="1">
                <a:solidFill>
                  <a:srgbClr val="545656"/>
                </a:solidFill>
                <a:latin typeface="Myriad Pro"/>
                <a:cs typeface="Myriad Pro"/>
              </a:rPr>
              <a:t>pecus</a:t>
            </a:r>
            <a:r>
              <a:rPr lang="en-US" sz="1200" spc="-5" dirty="0">
                <a:solidFill>
                  <a:srgbClr val="545656"/>
                </a:solidFill>
                <a:latin typeface="Myriad Pro"/>
                <a:cs typeface="Myriad Pro"/>
              </a:rPr>
              <a:t>. </a:t>
            </a:r>
            <a:r>
              <a:rPr lang="en-US" sz="1200" spc="-10" dirty="0" err="1">
                <a:solidFill>
                  <a:srgbClr val="545656"/>
                </a:solidFill>
                <a:latin typeface="Myriad Pro"/>
                <a:cs typeface="Myriad Pro"/>
              </a:rPr>
              <a:t>Venio</a:t>
            </a:r>
            <a:r>
              <a:rPr lang="en-US" sz="1200" spc="-10" dirty="0">
                <a:solidFill>
                  <a:srgbClr val="545656"/>
                </a:solidFill>
                <a:latin typeface="Myriad Pro"/>
                <a:cs typeface="Myriad Pro"/>
              </a:rPr>
              <a:t> </a:t>
            </a:r>
            <a:r>
              <a:rPr lang="en-US" sz="1200" spc="-5" dirty="0" err="1">
                <a:solidFill>
                  <a:srgbClr val="545656"/>
                </a:solidFill>
                <a:latin typeface="Myriad Pro"/>
                <a:cs typeface="Myriad Pro"/>
              </a:rPr>
              <a:t>regula</a:t>
            </a:r>
            <a:r>
              <a:rPr lang="en-US" sz="1200" spc="-5" dirty="0">
                <a:solidFill>
                  <a:srgbClr val="545656"/>
                </a:solidFill>
                <a:latin typeface="Myriad Pro"/>
                <a:cs typeface="Myriad Pro"/>
              </a:rPr>
              <a:t> </a:t>
            </a:r>
            <a:r>
              <a:rPr lang="en-US" sz="1200" dirty="0" err="1">
                <a:solidFill>
                  <a:srgbClr val="545656"/>
                </a:solidFill>
                <a:latin typeface="Myriad Pro"/>
                <a:cs typeface="Myriad Pro"/>
              </a:rPr>
              <a:t>ea</a:t>
            </a:r>
            <a:r>
              <a:rPr lang="en-US" sz="1200" dirty="0">
                <a:solidFill>
                  <a:srgbClr val="545656"/>
                </a:solidFill>
                <a:latin typeface="Myriad Pro"/>
                <a:cs typeface="Myriad Pro"/>
              </a:rPr>
              <a:t> </a:t>
            </a:r>
            <a:r>
              <a:rPr lang="en-US" sz="1200" spc="-5" dirty="0" err="1">
                <a:solidFill>
                  <a:srgbClr val="545656"/>
                </a:solidFill>
                <a:latin typeface="Myriad Pro"/>
                <a:cs typeface="Myriad Pro"/>
              </a:rPr>
              <a:t>fatua</a:t>
            </a:r>
            <a:r>
              <a:rPr lang="en-US" sz="1200" spc="-5" dirty="0">
                <a:solidFill>
                  <a:srgbClr val="545656"/>
                </a:solidFill>
                <a:latin typeface="Myriad Pro"/>
                <a:cs typeface="Myriad Pro"/>
              </a:rPr>
              <a:t> </a:t>
            </a:r>
            <a:r>
              <a:rPr lang="en-US" sz="1200" dirty="0" err="1">
                <a:solidFill>
                  <a:srgbClr val="545656"/>
                </a:solidFill>
                <a:latin typeface="Myriad Pro"/>
                <a:cs typeface="Myriad Pro"/>
              </a:rPr>
              <a:t>incassum</a:t>
            </a:r>
            <a:r>
              <a:rPr lang="en-US" sz="1200" dirty="0">
                <a:solidFill>
                  <a:srgbClr val="545656"/>
                </a:solidFill>
                <a:latin typeface="Myriad Pro"/>
                <a:cs typeface="Myriad Pro"/>
              </a:rPr>
              <a:t>. </a:t>
            </a:r>
            <a:r>
              <a:rPr lang="en-US" sz="1200" dirty="0" err="1">
                <a:solidFill>
                  <a:srgbClr val="545656"/>
                </a:solidFill>
                <a:latin typeface="Myriad Pro"/>
                <a:cs typeface="Myriad Pro"/>
              </a:rPr>
              <a:t>Nisl</a:t>
            </a:r>
            <a:r>
              <a:rPr lang="en-US" sz="1200" dirty="0">
                <a:solidFill>
                  <a:srgbClr val="545656"/>
                </a:solidFill>
                <a:latin typeface="Myriad Pro"/>
                <a:cs typeface="Myriad Pro"/>
              </a:rPr>
              <a:t>  </a:t>
            </a:r>
            <a:r>
              <a:rPr lang="en-US" sz="1200" dirty="0" err="1">
                <a:solidFill>
                  <a:srgbClr val="545656"/>
                </a:solidFill>
                <a:latin typeface="Myriad Pro"/>
                <a:cs typeface="Myriad Pro"/>
              </a:rPr>
              <a:t>quia</a:t>
            </a:r>
            <a:r>
              <a:rPr lang="en-US" sz="1200" dirty="0">
                <a:solidFill>
                  <a:srgbClr val="545656"/>
                </a:solidFill>
                <a:latin typeface="Myriad Pro"/>
                <a:cs typeface="Myriad Pro"/>
              </a:rPr>
              <a:t> et </a:t>
            </a:r>
            <a:r>
              <a:rPr lang="en-US" sz="1200" spc="-5" dirty="0" err="1">
                <a:solidFill>
                  <a:srgbClr val="545656"/>
                </a:solidFill>
                <a:latin typeface="Myriad Pro"/>
                <a:cs typeface="Myriad Pro"/>
              </a:rPr>
              <a:t>aliquip</a:t>
            </a:r>
            <a:r>
              <a:rPr lang="en-US" sz="1200" spc="-5" dirty="0">
                <a:solidFill>
                  <a:srgbClr val="545656"/>
                </a:solidFill>
                <a:latin typeface="Myriad Pro"/>
                <a:cs typeface="Myriad Pro"/>
              </a:rPr>
              <a:t>, </a:t>
            </a:r>
            <a:r>
              <a:rPr lang="en-US" sz="1200" spc="-5" dirty="0" err="1">
                <a:solidFill>
                  <a:srgbClr val="545656"/>
                </a:solidFill>
                <a:latin typeface="Myriad Pro"/>
                <a:cs typeface="Myriad Pro"/>
              </a:rPr>
              <a:t>scisco</a:t>
            </a:r>
            <a:r>
              <a:rPr lang="en-US" sz="1200" spc="-5" dirty="0">
                <a:solidFill>
                  <a:srgbClr val="545656"/>
                </a:solidFill>
                <a:latin typeface="Myriad Pro"/>
                <a:cs typeface="Myriad Pro"/>
              </a:rPr>
              <a:t> </a:t>
            </a:r>
            <a:r>
              <a:rPr lang="en-US" sz="1200" spc="-10" dirty="0" err="1">
                <a:solidFill>
                  <a:srgbClr val="545656"/>
                </a:solidFill>
                <a:latin typeface="Myriad Pro"/>
                <a:cs typeface="Myriad Pro"/>
              </a:rPr>
              <a:t>roto</a:t>
            </a:r>
            <a:r>
              <a:rPr lang="en-US" sz="1200" spc="-10" dirty="0">
                <a:solidFill>
                  <a:srgbClr val="545656"/>
                </a:solidFill>
                <a:latin typeface="Myriad Pro"/>
                <a:cs typeface="Myriad Pro"/>
              </a:rPr>
              <a:t> </a:t>
            </a:r>
            <a:r>
              <a:rPr lang="en-US" sz="1200" dirty="0">
                <a:solidFill>
                  <a:srgbClr val="545656"/>
                </a:solidFill>
                <a:latin typeface="Myriad Pro"/>
                <a:cs typeface="Myriad Pro"/>
              </a:rPr>
              <a:t>minim</a:t>
            </a:r>
            <a:r>
              <a:rPr lang="en-US" sz="1200" spc="-35" dirty="0">
                <a:solidFill>
                  <a:srgbClr val="545656"/>
                </a:solidFill>
                <a:latin typeface="Myriad Pro"/>
                <a:cs typeface="Myriad Pro"/>
              </a:rPr>
              <a:t> </a:t>
            </a:r>
            <a:r>
              <a:rPr lang="en-US" sz="1200" dirty="0" err="1">
                <a:solidFill>
                  <a:srgbClr val="545656"/>
                </a:solidFill>
                <a:latin typeface="Myriad Pro"/>
                <a:cs typeface="Myriad Pro"/>
              </a:rPr>
              <a:t>ali</a:t>
            </a:r>
            <a:endParaRPr lang="en-US" sz="1200" dirty="0">
              <a:latin typeface="Myriad Pro"/>
              <a:cs typeface="Myriad Pro"/>
            </a:endParaRPr>
          </a:p>
          <a:p>
            <a:pPr>
              <a:lnSpc>
                <a:spcPct val="100000"/>
              </a:lnSpc>
            </a:pPr>
            <a:endParaRPr lang="en-US" sz="1250" dirty="0">
              <a:latin typeface="Times New Roman"/>
              <a:cs typeface="Times New Roman"/>
            </a:endParaRPr>
          </a:p>
          <a:p>
            <a:pPr lvl="0"/>
            <a:endParaRPr lang="en-US" dirty="0"/>
          </a:p>
        </p:txBody>
      </p:sp>
      <p:sp>
        <p:nvSpPr>
          <p:cNvPr id="29" name="object 4"/>
          <p:cNvSpPr txBox="1"/>
          <p:nvPr userDrawn="1"/>
        </p:nvSpPr>
        <p:spPr>
          <a:xfrm>
            <a:off x="6863588" y="7253351"/>
            <a:ext cx="878205" cy="1555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00" spc="-5" dirty="0">
                <a:solidFill>
                  <a:srgbClr val="FFFFFF"/>
                </a:solidFill>
                <a:latin typeface="Myriad Pro"/>
                <a:cs typeface="Myriad Pro"/>
              </a:rPr>
              <a:t>Cuyahoga</a:t>
            </a:r>
            <a:r>
              <a:rPr sz="900" spc="-60" dirty="0">
                <a:solidFill>
                  <a:srgbClr val="FFFFFF"/>
                </a:solidFill>
                <a:latin typeface="Myriad Pro"/>
                <a:cs typeface="Myriad Pro"/>
              </a:rPr>
              <a:t> </a:t>
            </a:r>
            <a:r>
              <a:rPr sz="900" spc="-5" dirty="0">
                <a:solidFill>
                  <a:srgbClr val="FFFFFF"/>
                </a:solidFill>
                <a:latin typeface="Myriad Pro"/>
                <a:cs typeface="Myriad Pro"/>
              </a:rPr>
              <a:t>County</a:t>
            </a:r>
            <a:endParaRPr sz="900">
              <a:latin typeface="Myriad Pro"/>
              <a:cs typeface="Myriad Pro"/>
            </a:endParaRPr>
          </a:p>
        </p:txBody>
      </p:sp>
      <p:sp>
        <p:nvSpPr>
          <p:cNvPr id="30" name="object 5"/>
          <p:cNvSpPr txBox="1"/>
          <p:nvPr userDrawn="1"/>
        </p:nvSpPr>
        <p:spPr>
          <a:xfrm>
            <a:off x="7808037" y="7253351"/>
            <a:ext cx="939165" cy="1555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00" spc="-10" dirty="0">
                <a:solidFill>
                  <a:srgbClr val="FFFFFF"/>
                </a:solidFill>
                <a:latin typeface="Myriad Pro"/>
                <a:cs typeface="Myriad Pro"/>
              </a:rPr>
              <a:t>Together </a:t>
            </a:r>
            <a:r>
              <a:rPr sz="900" spc="-15" dirty="0">
                <a:solidFill>
                  <a:srgbClr val="FFFFFF"/>
                </a:solidFill>
                <a:latin typeface="Myriad Pro"/>
                <a:cs typeface="Myriad Pro"/>
              </a:rPr>
              <a:t>We</a:t>
            </a:r>
            <a:r>
              <a:rPr sz="900" spc="-140" dirty="0">
                <a:solidFill>
                  <a:srgbClr val="FFFFFF"/>
                </a:solidFill>
                <a:latin typeface="Myriad Pro"/>
                <a:cs typeface="Myriad Pro"/>
              </a:rPr>
              <a:t> </a:t>
            </a:r>
            <a:r>
              <a:rPr sz="900" spc="-5" dirty="0">
                <a:solidFill>
                  <a:srgbClr val="FFFFFF"/>
                </a:solidFill>
                <a:latin typeface="Myriad Pro"/>
                <a:cs typeface="Myriad Pro"/>
              </a:rPr>
              <a:t>Thrive</a:t>
            </a:r>
            <a:endParaRPr sz="900" dirty="0">
              <a:latin typeface="Myriad Pro"/>
              <a:cs typeface="Myriad Pro"/>
            </a:endParaRPr>
          </a:p>
        </p:txBody>
      </p:sp>
      <p:sp>
        <p:nvSpPr>
          <p:cNvPr id="31" name="object 6"/>
          <p:cNvSpPr/>
          <p:nvPr userDrawn="1"/>
        </p:nvSpPr>
        <p:spPr>
          <a:xfrm>
            <a:off x="7780146" y="7245630"/>
            <a:ext cx="0" cy="146050"/>
          </a:xfrm>
          <a:custGeom>
            <a:avLst/>
            <a:gdLst/>
            <a:ahLst/>
            <a:cxnLst/>
            <a:rect l="l" t="t" r="r" b="b"/>
            <a:pathLst>
              <a:path h="146050">
                <a:moveTo>
                  <a:pt x="0" y="0"/>
                </a:moveTo>
                <a:lnTo>
                  <a:pt x="0" y="146024"/>
                </a:lnTo>
              </a:path>
            </a:pathLst>
          </a:custGeom>
          <a:ln w="635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93646620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150" y="517525"/>
            <a:ext cx="3244850" cy="1814513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76725" y="1119188"/>
            <a:ext cx="5091113" cy="552291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150" y="2332038"/>
            <a:ext cx="3244850" cy="4319587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10348-3558-4E2E-8BE2-935394B4B0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68308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10348-3558-4E2E-8BE2-935394B4B0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535219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97725" y="414338"/>
            <a:ext cx="2168525" cy="658653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92150" y="414338"/>
            <a:ext cx="6353175" cy="658653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10348-3558-4E2E-8BE2-935394B4B0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528165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754380" y="2409444"/>
            <a:ext cx="8549640" cy="3693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508760" y="4352545"/>
            <a:ext cx="704088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275021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6944868"/>
            <a:ext cx="10058400" cy="828040"/>
          </a:xfrm>
          <a:custGeom>
            <a:avLst/>
            <a:gdLst/>
            <a:ahLst/>
            <a:cxnLst/>
            <a:rect l="l" t="t" r="r" b="b"/>
            <a:pathLst>
              <a:path w="10058400" h="828040">
                <a:moveTo>
                  <a:pt x="0" y="827531"/>
                </a:moveTo>
                <a:lnTo>
                  <a:pt x="10058400" y="827531"/>
                </a:lnTo>
                <a:lnTo>
                  <a:pt x="10058400" y="0"/>
                </a:lnTo>
                <a:lnTo>
                  <a:pt x="0" y="0"/>
                </a:lnTo>
                <a:lnTo>
                  <a:pt x="0" y="827531"/>
                </a:lnTo>
                <a:close/>
              </a:path>
            </a:pathLst>
          </a:custGeom>
          <a:solidFill>
            <a:srgbClr val="1A5586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17" name="bk object 17"/>
          <p:cNvSpPr/>
          <p:nvPr/>
        </p:nvSpPr>
        <p:spPr>
          <a:xfrm>
            <a:off x="8796530" y="7077196"/>
            <a:ext cx="566445" cy="56644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18" name="bk object 18"/>
          <p:cNvSpPr/>
          <p:nvPr/>
        </p:nvSpPr>
        <p:spPr>
          <a:xfrm>
            <a:off x="1" y="0"/>
            <a:ext cx="2811145" cy="1760220"/>
          </a:xfrm>
          <a:custGeom>
            <a:avLst/>
            <a:gdLst/>
            <a:ahLst/>
            <a:cxnLst/>
            <a:rect l="l" t="t" r="r" b="b"/>
            <a:pathLst>
              <a:path w="2811145" h="1760220">
                <a:moveTo>
                  <a:pt x="2811125" y="0"/>
                </a:moveTo>
                <a:lnTo>
                  <a:pt x="0" y="0"/>
                </a:lnTo>
                <a:lnTo>
                  <a:pt x="0" y="1759925"/>
                </a:lnTo>
                <a:lnTo>
                  <a:pt x="343912" y="1485065"/>
                </a:lnTo>
                <a:lnTo>
                  <a:pt x="1120422" y="914196"/>
                </a:lnTo>
                <a:lnTo>
                  <a:pt x="1921256" y="414304"/>
                </a:lnTo>
                <a:lnTo>
                  <a:pt x="2535215" y="96839"/>
                </a:lnTo>
                <a:lnTo>
                  <a:pt x="2811125" y="0"/>
                </a:lnTo>
                <a:close/>
              </a:path>
            </a:pathLst>
          </a:custGeom>
          <a:solidFill>
            <a:srgbClr val="1A5586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19" name="bk object 19"/>
          <p:cNvSpPr/>
          <p:nvPr/>
        </p:nvSpPr>
        <p:spPr>
          <a:xfrm>
            <a:off x="1217955" y="0"/>
            <a:ext cx="2059939" cy="887094"/>
          </a:xfrm>
          <a:custGeom>
            <a:avLst/>
            <a:gdLst/>
            <a:ahLst/>
            <a:cxnLst/>
            <a:rect l="l" t="t" r="r" b="b"/>
            <a:pathLst>
              <a:path w="2059939" h="887094">
                <a:moveTo>
                  <a:pt x="2059526" y="0"/>
                </a:moveTo>
                <a:lnTo>
                  <a:pt x="1606776" y="0"/>
                </a:lnTo>
                <a:lnTo>
                  <a:pt x="1582770" y="9953"/>
                </a:lnTo>
                <a:lnTo>
                  <a:pt x="1486765" y="51116"/>
                </a:lnTo>
                <a:lnTo>
                  <a:pt x="1390025" y="94370"/>
                </a:lnTo>
                <a:lnTo>
                  <a:pt x="1292623" y="139655"/>
                </a:lnTo>
                <a:lnTo>
                  <a:pt x="1194634" y="186914"/>
                </a:lnTo>
                <a:lnTo>
                  <a:pt x="1096132" y="236088"/>
                </a:lnTo>
                <a:lnTo>
                  <a:pt x="997192" y="287120"/>
                </a:lnTo>
                <a:lnTo>
                  <a:pt x="897887" y="339951"/>
                </a:lnTo>
                <a:lnTo>
                  <a:pt x="798292" y="394522"/>
                </a:lnTo>
                <a:lnTo>
                  <a:pt x="698481" y="450776"/>
                </a:lnTo>
                <a:lnTo>
                  <a:pt x="598528" y="508654"/>
                </a:lnTo>
                <a:lnTo>
                  <a:pt x="498509" y="568098"/>
                </a:lnTo>
                <a:lnTo>
                  <a:pt x="398496" y="629050"/>
                </a:lnTo>
                <a:lnTo>
                  <a:pt x="298564" y="691451"/>
                </a:lnTo>
                <a:lnTo>
                  <a:pt x="198788" y="755243"/>
                </a:lnTo>
                <a:lnTo>
                  <a:pt x="99242" y="820368"/>
                </a:lnTo>
                <a:lnTo>
                  <a:pt x="0" y="886767"/>
                </a:lnTo>
                <a:lnTo>
                  <a:pt x="50739" y="853621"/>
                </a:lnTo>
                <a:lnTo>
                  <a:pt x="101590" y="821055"/>
                </a:lnTo>
                <a:lnTo>
                  <a:pt x="152544" y="789068"/>
                </a:lnTo>
                <a:lnTo>
                  <a:pt x="203589" y="757661"/>
                </a:lnTo>
                <a:lnTo>
                  <a:pt x="254714" y="726832"/>
                </a:lnTo>
                <a:lnTo>
                  <a:pt x="305909" y="696582"/>
                </a:lnTo>
                <a:lnTo>
                  <a:pt x="357163" y="666911"/>
                </a:lnTo>
                <a:lnTo>
                  <a:pt x="408465" y="637817"/>
                </a:lnTo>
                <a:lnTo>
                  <a:pt x="459805" y="609301"/>
                </a:lnTo>
                <a:lnTo>
                  <a:pt x="511171" y="581363"/>
                </a:lnTo>
                <a:lnTo>
                  <a:pt x="562554" y="554003"/>
                </a:lnTo>
                <a:lnTo>
                  <a:pt x="613942" y="527219"/>
                </a:lnTo>
                <a:lnTo>
                  <a:pt x="665324" y="501012"/>
                </a:lnTo>
                <a:lnTo>
                  <a:pt x="716690" y="475381"/>
                </a:lnTo>
                <a:lnTo>
                  <a:pt x="768030" y="450326"/>
                </a:lnTo>
                <a:lnTo>
                  <a:pt x="819332" y="425848"/>
                </a:lnTo>
                <a:lnTo>
                  <a:pt x="870585" y="401945"/>
                </a:lnTo>
                <a:lnTo>
                  <a:pt x="921780" y="378617"/>
                </a:lnTo>
                <a:lnTo>
                  <a:pt x="972905" y="355865"/>
                </a:lnTo>
                <a:lnTo>
                  <a:pt x="1023949" y="333687"/>
                </a:lnTo>
                <a:lnTo>
                  <a:pt x="1074902" y="312084"/>
                </a:lnTo>
                <a:lnTo>
                  <a:pt x="1125754" y="291055"/>
                </a:lnTo>
                <a:lnTo>
                  <a:pt x="1176492" y="270600"/>
                </a:lnTo>
                <a:lnTo>
                  <a:pt x="1227108" y="250719"/>
                </a:lnTo>
                <a:lnTo>
                  <a:pt x="1277589" y="231412"/>
                </a:lnTo>
                <a:lnTo>
                  <a:pt x="1327925" y="212677"/>
                </a:lnTo>
                <a:lnTo>
                  <a:pt x="1378105" y="194515"/>
                </a:lnTo>
                <a:lnTo>
                  <a:pt x="1428120" y="176926"/>
                </a:lnTo>
                <a:lnTo>
                  <a:pt x="1477957" y="159910"/>
                </a:lnTo>
                <a:lnTo>
                  <a:pt x="1527607" y="143465"/>
                </a:lnTo>
                <a:lnTo>
                  <a:pt x="1577058" y="127592"/>
                </a:lnTo>
                <a:lnTo>
                  <a:pt x="1626300" y="112291"/>
                </a:lnTo>
                <a:lnTo>
                  <a:pt x="1675322" y="97561"/>
                </a:lnTo>
                <a:lnTo>
                  <a:pt x="1724113" y="83402"/>
                </a:lnTo>
                <a:lnTo>
                  <a:pt x="1772663" y="69814"/>
                </a:lnTo>
                <a:lnTo>
                  <a:pt x="1820961" y="56796"/>
                </a:lnTo>
                <a:lnTo>
                  <a:pt x="1868996" y="44348"/>
                </a:lnTo>
                <a:lnTo>
                  <a:pt x="1916757" y="32471"/>
                </a:lnTo>
                <a:lnTo>
                  <a:pt x="1964234" y="21162"/>
                </a:lnTo>
                <a:lnTo>
                  <a:pt x="2011416" y="10424"/>
                </a:lnTo>
                <a:lnTo>
                  <a:pt x="2059526" y="0"/>
                </a:lnTo>
                <a:close/>
              </a:path>
            </a:pathLst>
          </a:custGeom>
          <a:solidFill>
            <a:srgbClr val="008236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20" name="bk object 20"/>
          <p:cNvSpPr/>
          <p:nvPr/>
        </p:nvSpPr>
        <p:spPr>
          <a:xfrm>
            <a:off x="0" y="0"/>
            <a:ext cx="2865120" cy="1784350"/>
          </a:xfrm>
          <a:custGeom>
            <a:avLst/>
            <a:gdLst/>
            <a:ahLst/>
            <a:cxnLst/>
            <a:rect l="l" t="t" r="r" b="b"/>
            <a:pathLst>
              <a:path w="2865120" h="1784350">
                <a:moveTo>
                  <a:pt x="2311929" y="242693"/>
                </a:moveTo>
                <a:lnTo>
                  <a:pt x="2265657" y="265540"/>
                </a:lnTo>
                <a:lnTo>
                  <a:pt x="2166183" y="315953"/>
                </a:lnTo>
                <a:lnTo>
                  <a:pt x="2066380" y="368250"/>
                </a:lnTo>
                <a:lnTo>
                  <a:pt x="1966323" y="422387"/>
                </a:lnTo>
                <a:lnTo>
                  <a:pt x="1866087" y="478318"/>
                </a:lnTo>
                <a:lnTo>
                  <a:pt x="1765746" y="536000"/>
                </a:lnTo>
                <a:lnTo>
                  <a:pt x="1665375" y="595387"/>
                </a:lnTo>
                <a:lnTo>
                  <a:pt x="1565048" y="656435"/>
                </a:lnTo>
                <a:lnTo>
                  <a:pt x="1464840" y="719100"/>
                </a:lnTo>
                <a:lnTo>
                  <a:pt x="1364825" y="783337"/>
                </a:lnTo>
                <a:lnTo>
                  <a:pt x="1265078" y="849102"/>
                </a:lnTo>
                <a:lnTo>
                  <a:pt x="839160" y="1139029"/>
                </a:lnTo>
                <a:lnTo>
                  <a:pt x="583826" y="1317830"/>
                </a:lnTo>
                <a:lnTo>
                  <a:pt x="414415" y="1439988"/>
                </a:lnTo>
                <a:lnTo>
                  <a:pt x="288801" y="1532976"/>
                </a:lnTo>
                <a:lnTo>
                  <a:pt x="206082" y="1595558"/>
                </a:lnTo>
                <a:lnTo>
                  <a:pt x="124391" y="1658575"/>
                </a:lnTo>
                <a:lnTo>
                  <a:pt x="43907" y="1721995"/>
                </a:lnTo>
                <a:lnTo>
                  <a:pt x="0" y="1757231"/>
                </a:lnTo>
                <a:lnTo>
                  <a:pt x="0" y="1783960"/>
                </a:lnTo>
                <a:lnTo>
                  <a:pt x="158266" y="1661399"/>
                </a:lnTo>
                <a:lnTo>
                  <a:pt x="330601" y="1530879"/>
                </a:lnTo>
                <a:lnTo>
                  <a:pt x="507155" y="1400207"/>
                </a:lnTo>
                <a:lnTo>
                  <a:pt x="687370" y="1269928"/>
                </a:lnTo>
                <a:lnTo>
                  <a:pt x="870689" y="1140588"/>
                </a:lnTo>
                <a:lnTo>
                  <a:pt x="1056554" y="1012732"/>
                </a:lnTo>
                <a:lnTo>
                  <a:pt x="1244407" y="886905"/>
                </a:lnTo>
                <a:lnTo>
                  <a:pt x="1433690" y="763653"/>
                </a:lnTo>
                <a:lnTo>
                  <a:pt x="1623847" y="643521"/>
                </a:lnTo>
                <a:lnTo>
                  <a:pt x="1766702" y="555798"/>
                </a:lnTo>
                <a:lnTo>
                  <a:pt x="1909499" y="470366"/>
                </a:lnTo>
                <a:lnTo>
                  <a:pt x="2052003" y="387457"/>
                </a:lnTo>
                <a:lnTo>
                  <a:pt x="2193979" y="307299"/>
                </a:lnTo>
                <a:lnTo>
                  <a:pt x="2311929" y="242693"/>
                </a:lnTo>
                <a:close/>
              </a:path>
              <a:path w="2865120" h="1784350">
                <a:moveTo>
                  <a:pt x="2864783" y="0"/>
                </a:moveTo>
                <a:lnTo>
                  <a:pt x="2791768" y="0"/>
                </a:lnTo>
                <a:lnTo>
                  <a:pt x="2706233" y="40651"/>
                </a:lnTo>
                <a:lnTo>
                  <a:pt x="2614383" y="85639"/>
                </a:lnTo>
                <a:lnTo>
                  <a:pt x="2521879" y="132260"/>
                </a:lnTo>
                <a:lnTo>
                  <a:pt x="2428792" y="180444"/>
                </a:lnTo>
                <a:lnTo>
                  <a:pt x="2311929" y="242693"/>
                </a:lnTo>
                <a:lnTo>
                  <a:pt x="2414090" y="193550"/>
                </a:lnTo>
                <a:lnTo>
                  <a:pt x="2512418" y="148041"/>
                </a:lnTo>
                <a:lnTo>
                  <a:pt x="2610156" y="104572"/>
                </a:lnTo>
                <a:lnTo>
                  <a:pt x="2707231" y="63187"/>
                </a:lnTo>
                <a:lnTo>
                  <a:pt x="2803567" y="23931"/>
                </a:lnTo>
                <a:lnTo>
                  <a:pt x="2864783" y="0"/>
                </a:lnTo>
                <a:close/>
              </a:path>
            </a:pathLst>
          </a:custGeom>
          <a:solidFill>
            <a:srgbClr val="008236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21" name="bk object 21"/>
          <p:cNvSpPr/>
          <p:nvPr/>
        </p:nvSpPr>
        <p:spPr>
          <a:xfrm>
            <a:off x="0" y="0"/>
            <a:ext cx="2802255" cy="1788160"/>
          </a:xfrm>
          <a:custGeom>
            <a:avLst/>
            <a:gdLst/>
            <a:ahLst/>
            <a:cxnLst/>
            <a:rect l="l" t="t" r="r" b="b"/>
            <a:pathLst>
              <a:path w="2802255" h="1788160">
                <a:moveTo>
                  <a:pt x="2802187" y="0"/>
                </a:moveTo>
                <a:lnTo>
                  <a:pt x="2570461" y="0"/>
                </a:lnTo>
                <a:lnTo>
                  <a:pt x="2534563" y="19087"/>
                </a:lnTo>
                <a:lnTo>
                  <a:pt x="2444144" y="68173"/>
                </a:lnTo>
                <a:lnTo>
                  <a:pt x="2353346" y="118772"/>
                </a:lnTo>
                <a:lnTo>
                  <a:pt x="2262224" y="170818"/>
                </a:lnTo>
                <a:lnTo>
                  <a:pt x="2170829" y="224245"/>
                </a:lnTo>
                <a:lnTo>
                  <a:pt x="2033343" y="306831"/>
                </a:lnTo>
                <a:lnTo>
                  <a:pt x="1895542" y="392152"/>
                </a:lnTo>
                <a:lnTo>
                  <a:pt x="1757606" y="479986"/>
                </a:lnTo>
                <a:lnTo>
                  <a:pt x="1619713" y="570108"/>
                </a:lnTo>
                <a:lnTo>
                  <a:pt x="1482043" y="662296"/>
                </a:lnTo>
                <a:lnTo>
                  <a:pt x="1344774" y="756326"/>
                </a:lnTo>
                <a:lnTo>
                  <a:pt x="1162681" y="884178"/>
                </a:lnTo>
                <a:lnTo>
                  <a:pt x="982043" y="1014380"/>
                </a:lnTo>
                <a:lnTo>
                  <a:pt x="803285" y="1146400"/>
                </a:lnTo>
                <a:lnTo>
                  <a:pt x="626830" y="1279711"/>
                </a:lnTo>
                <a:lnTo>
                  <a:pt x="410145" y="1447356"/>
                </a:lnTo>
                <a:lnTo>
                  <a:pt x="198550" y="1615157"/>
                </a:lnTo>
                <a:lnTo>
                  <a:pt x="0" y="1776242"/>
                </a:lnTo>
                <a:lnTo>
                  <a:pt x="0" y="1788051"/>
                </a:lnTo>
                <a:lnTo>
                  <a:pt x="163765" y="1660610"/>
                </a:lnTo>
                <a:lnTo>
                  <a:pt x="334661" y="1530506"/>
                </a:lnTo>
                <a:lnTo>
                  <a:pt x="509376" y="1400477"/>
                </a:lnTo>
                <a:lnTo>
                  <a:pt x="687433" y="1271039"/>
                </a:lnTo>
                <a:lnTo>
                  <a:pt x="868355" y="1142705"/>
                </a:lnTo>
                <a:lnTo>
                  <a:pt x="1051667" y="1015991"/>
                </a:lnTo>
                <a:lnTo>
                  <a:pt x="1236891" y="891410"/>
                </a:lnTo>
                <a:lnTo>
                  <a:pt x="1423550" y="769477"/>
                </a:lnTo>
                <a:lnTo>
                  <a:pt x="1564200" y="680074"/>
                </a:lnTo>
                <a:lnTo>
                  <a:pt x="1705189" y="592668"/>
                </a:lnTo>
                <a:lnTo>
                  <a:pt x="1846314" y="507474"/>
                </a:lnTo>
                <a:lnTo>
                  <a:pt x="1987376" y="424710"/>
                </a:lnTo>
                <a:lnTo>
                  <a:pt x="2128173" y="344593"/>
                </a:lnTo>
                <a:lnTo>
                  <a:pt x="2268505" y="267340"/>
                </a:lnTo>
                <a:lnTo>
                  <a:pt x="2408169" y="193168"/>
                </a:lnTo>
                <a:lnTo>
                  <a:pt x="2500808" y="145538"/>
                </a:lnTo>
                <a:lnTo>
                  <a:pt x="2593003" y="99439"/>
                </a:lnTo>
                <a:lnTo>
                  <a:pt x="2684692" y="54934"/>
                </a:lnTo>
                <a:lnTo>
                  <a:pt x="2775816" y="12088"/>
                </a:lnTo>
                <a:lnTo>
                  <a:pt x="2802187" y="0"/>
                </a:lnTo>
                <a:close/>
              </a:path>
            </a:pathLst>
          </a:custGeom>
          <a:solidFill>
            <a:srgbClr val="008236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22" name="bk object 22"/>
          <p:cNvSpPr/>
          <p:nvPr/>
        </p:nvSpPr>
        <p:spPr>
          <a:xfrm>
            <a:off x="0" y="2"/>
            <a:ext cx="2587625" cy="1784985"/>
          </a:xfrm>
          <a:custGeom>
            <a:avLst/>
            <a:gdLst/>
            <a:ahLst/>
            <a:cxnLst/>
            <a:rect l="l" t="t" r="r" b="b"/>
            <a:pathLst>
              <a:path w="2587625" h="1784985">
                <a:moveTo>
                  <a:pt x="2587575" y="0"/>
                </a:moveTo>
                <a:lnTo>
                  <a:pt x="2282262" y="0"/>
                </a:lnTo>
                <a:lnTo>
                  <a:pt x="2250696" y="19826"/>
                </a:lnTo>
                <a:lnTo>
                  <a:pt x="2116075" y="106079"/>
                </a:lnTo>
                <a:lnTo>
                  <a:pt x="1980692" y="195301"/>
                </a:lnTo>
                <a:lnTo>
                  <a:pt x="1844716" y="287317"/>
                </a:lnTo>
                <a:lnTo>
                  <a:pt x="1708312" y="381952"/>
                </a:lnTo>
                <a:lnTo>
                  <a:pt x="1571650" y="479031"/>
                </a:lnTo>
                <a:lnTo>
                  <a:pt x="1434896" y="578377"/>
                </a:lnTo>
                <a:lnTo>
                  <a:pt x="1298218" y="679816"/>
                </a:lnTo>
                <a:lnTo>
                  <a:pt x="1161784" y="783172"/>
                </a:lnTo>
                <a:lnTo>
                  <a:pt x="980442" y="923737"/>
                </a:lnTo>
                <a:lnTo>
                  <a:pt x="845327" y="1030807"/>
                </a:lnTo>
                <a:lnTo>
                  <a:pt x="666318" y="1175713"/>
                </a:lnTo>
                <a:lnTo>
                  <a:pt x="489134" y="1322572"/>
                </a:lnTo>
                <a:lnTo>
                  <a:pt x="314170" y="1470969"/>
                </a:lnTo>
                <a:lnTo>
                  <a:pt x="141823" y="1620487"/>
                </a:lnTo>
                <a:lnTo>
                  <a:pt x="0" y="1746104"/>
                </a:lnTo>
                <a:lnTo>
                  <a:pt x="0" y="1784621"/>
                </a:lnTo>
                <a:lnTo>
                  <a:pt x="317360" y="1529265"/>
                </a:lnTo>
                <a:lnTo>
                  <a:pt x="564092" y="1335282"/>
                </a:lnTo>
                <a:lnTo>
                  <a:pt x="772655" y="1175100"/>
                </a:lnTo>
                <a:lnTo>
                  <a:pt x="941257" y="1048504"/>
                </a:lnTo>
                <a:lnTo>
                  <a:pt x="1111382" y="923659"/>
                </a:lnTo>
                <a:lnTo>
                  <a:pt x="1282579" y="801216"/>
                </a:lnTo>
                <a:lnTo>
                  <a:pt x="1411824" y="711051"/>
                </a:lnTo>
                <a:lnTo>
                  <a:pt x="1541666" y="622561"/>
                </a:lnTo>
                <a:lnTo>
                  <a:pt x="1672049" y="535921"/>
                </a:lnTo>
                <a:lnTo>
                  <a:pt x="1802920" y="451308"/>
                </a:lnTo>
                <a:lnTo>
                  <a:pt x="1934223" y="368898"/>
                </a:lnTo>
                <a:lnTo>
                  <a:pt x="2021972" y="315268"/>
                </a:lnTo>
                <a:lnTo>
                  <a:pt x="2109873" y="262748"/>
                </a:lnTo>
                <a:lnTo>
                  <a:pt x="2197910" y="211389"/>
                </a:lnTo>
                <a:lnTo>
                  <a:pt x="2286066" y="161244"/>
                </a:lnTo>
                <a:lnTo>
                  <a:pt x="2374326" y="112365"/>
                </a:lnTo>
                <a:lnTo>
                  <a:pt x="2462672" y="64804"/>
                </a:lnTo>
                <a:lnTo>
                  <a:pt x="2551090" y="18613"/>
                </a:lnTo>
                <a:lnTo>
                  <a:pt x="2587575" y="0"/>
                </a:lnTo>
                <a:close/>
              </a:path>
            </a:pathLst>
          </a:custGeom>
          <a:solidFill>
            <a:srgbClr val="008236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23" name="bk object 23"/>
          <p:cNvSpPr/>
          <p:nvPr/>
        </p:nvSpPr>
        <p:spPr>
          <a:xfrm>
            <a:off x="0" y="2"/>
            <a:ext cx="2282825" cy="1750695"/>
          </a:xfrm>
          <a:custGeom>
            <a:avLst/>
            <a:gdLst/>
            <a:ahLst/>
            <a:cxnLst/>
            <a:rect l="l" t="t" r="r" b="b"/>
            <a:pathLst>
              <a:path w="2282825" h="1750695">
                <a:moveTo>
                  <a:pt x="418878" y="1381779"/>
                </a:moveTo>
                <a:lnTo>
                  <a:pt x="314170" y="1470969"/>
                </a:lnTo>
                <a:lnTo>
                  <a:pt x="141823" y="1620487"/>
                </a:lnTo>
                <a:lnTo>
                  <a:pt x="0" y="1746104"/>
                </a:lnTo>
                <a:lnTo>
                  <a:pt x="0" y="1750302"/>
                </a:lnTo>
                <a:lnTo>
                  <a:pt x="279990" y="1502630"/>
                </a:lnTo>
                <a:lnTo>
                  <a:pt x="418878" y="1381779"/>
                </a:lnTo>
                <a:close/>
              </a:path>
              <a:path w="2282825" h="1750695">
                <a:moveTo>
                  <a:pt x="2282262" y="0"/>
                </a:moveTo>
                <a:lnTo>
                  <a:pt x="2148367" y="0"/>
                </a:lnTo>
                <a:lnTo>
                  <a:pt x="1978343" y="124217"/>
                </a:lnTo>
                <a:lnTo>
                  <a:pt x="1799766" y="257826"/>
                </a:lnTo>
                <a:lnTo>
                  <a:pt x="1620233" y="395179"/>
                </a:lnTo>
                <a:lnTo>
                  <a:pt x="1395027" y="571500"/>
                </a:lnTo>
                <a:lnTo>
                  <a:pt x="1169606" y="752208"/>
                </a:lnTo>
                <a:lnTo>
                  <a:pt x="944681" y="936488"/>
                </a:lnTo>
                <a:lnTo>
                  <a:pt x="676427" y="1161194"/>
                </a:lnTo>
                <a:lnTo>
                  <a:pt x="418878" y="1381779"/>
                </a:lnTo>
                <a:lnTo>
                  <a:pt x="577473" y="1248924"/>
                </a:lnTo>
                <a:lnTo>
                  <a:pt x="755619" y="1102990"/>
                </a:lnTo>
                <a:lnTo>
                  <a:pt x="935390" y="959216"/>
                </a:lnTo>
                <a:lnTo>
                  <a:pt x="1116389" y="818020"/>
                </a:lnTo>
                <a:lnTo>
                  <a:pt x="1252705" y="714063"/>
                </a:lnTo>
                <a:lnTo>
                  <a:pt x="1389320" y="611966"/>
                </a:lnTo>
                <a:lnTo>
                  <a:pt x="1526067" y="511903"/>
                </a:lnTo>
                <a:lnTo>
                  <a:pt x="1662779" y="414049"/>
                </a:lnTo>
                <a:lnTo>
                  <a:pt x="1799287" y="318580"/>
                </a:lnTo>
                <a:lnTo>
                  <a:pt x="1935425" y="225671"/>
                </a:lnTo>
                <a:lnTo>
                  <a:pt x="2071024" y="135498"/>
                </a:lnTo>
                <a:lnTo>
                  <a:pt x="2205917" y="48236"/>
                </a:lnTo>
                <a:lnTo>
                  <a:pt x="2282262" y="0"/>
                </a:lnTo>
                <a:close/>
              </a:path>
            </a:pathLst>
          </a:custGeom>
          <a:solidFill>
            <a:srgbClr val="008236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24" name="bk object 24"/>
          <p:cNvSpPr/>
          <p:nvPr/>
        </p:nvSpPr>
        <p:spPr>
          <a:xfrm>
            <a:off x="0" y="0"/>
            <a:ext cx="1948180" cy="1743710"/>
          </a:xfrm>
          <a:custGeom>
            <a:avLst/>
            <a:gdLst/>
            <a:ahLst/>
            <a:cxnLst/>
            <a:rect l="l" t="t" r="r" b="b"/>
            <a:pathLst>
              <a:path w="1948180" h="1743710">
                <a:moveTo>
                  <a:pt x="1947919" y="0"/>
                </a:moveTo>
                <a:lnTo>
                  <a:pt x="1917909" y="0"/>
                </a:lnTo>
                <a:lnTo>
                  <a:pt x="662601" y="1123874"/>
                </a:lnTo>
                <a:lnTo>
                  <a:pt x="343088" y="1414479"/>
                </a:lnTo>
                <a:lnTo>
                  <a:pt x="0" y="1731988"/>
                </a:lnTo>
                <a:lnTo>
                  <a:pt x="0" y="1743287"/>
                </a:lnTo>
                <a:lnTo>
                  <a:pt x="673126" y="1123867"/>
                </a:lnTo>
                <a:lnTo>
                  <a:pt x="1102602" y="735262"/>
                </a:lnTo>
                <a:lnTo>
                  <a:pt x="1405087" y="466761"/>
                </a:lnTo>
                <a:lnTo>
                  <a:pt x="1664072" y="241318"/>
                </a:lnTo>
                <a:lnTo>
                  <a:pt x="1878863" y="58080"/>
                </a:lnTo>
                <a:lnTo>
                  <a:pt x="1947919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rgbClr val="545656"/>
                </a:solidFill>
                <a:latin typeface="Futura Lt BT"/>
                <a:cs typeface="Futura Lt BT"/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182776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rgbClr val="545656"/>
                </a:solidFill>
                <a:latin typeface="Futura Lt BT"/>
                <a:cs typeface="Futura Lt BT"/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02920" y="1787653"/>
            <a:ext cx="4375404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180076" y="1787653"/>
            <a:ext cx="4375404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047795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rgbClr val="545656"/>
                </a:solidFill>
                <a:latin typeface="Futura Lt BT"/>
                <a:cs typeface="Futura Lt BT"/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042106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3081529"/>
            <a:ext cx="10058400" cy="1241425"/>
          </a:xfrm>
          <a:custGeom>
            <a:avLst/>
            <a:gdLst/>
            <a:ahLst/>
            <a:cxnLst/>
            <a:rect l="l" t="t" r="r" b="b"/>
            <a:pathLst>
              <a:path w="10058400" h="1241425">
                <a:moveTo>
                  <a:pt x="0" y="1241298"/>
                </a:moveTo>
                <a:lnTo>
                  <a:pt x="10058400" y="1241298"/>
                </a:lnTo>
                <a:lnTo>
                  <a:pt x="10058400" y="0"/>
                </a:lnTo>
                <a:lnTo>
                  <a:pt x="0" y="0"/>
                </a:lnTo>
                <a:lnTo>
                  <a:pt x="0" y="1241298"/>
                </a:lnTo>
                <a:close/>
              </a:path>
            </a:pathLst>
          </a:custGeom>
          <a:solidFill>
            <a:srgbClr val="1A5586"/>
          </a:solid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17" name="bk object 17"/>
          <p:cNvSpPr/>
          <p:nvPr/>
        </p:nvSpPr>
        <p:spPr>
          <a:xfrm>
            <a:off x="5029200" y="3081527"/>
            <a:ext cx="5029200" cy="124129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18" name="bk object 18"/>
          <p:cNvSpPr/>
          <p:nvPr/>
        </p:nvSpPr>
        <p:spPr>
          <a:xfrm>
            <a:off x="4599433" y="3911348"/>
            <a:ext cx="822959" cy="82295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360545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754380" y="2409444"/>
            <a:ext cx="8549640" cy="3693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508760" y="4352545"/>
            <a:ext cx="704088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92158574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6944868"/>
            <a:ext cx="10058400" cy="828040"/>
          </a:xfrm>
          <a:custGeom>
            <a:avLst/>
            <a:gdLst/>
            <a:ahLst/>
            <a:cxnLst/>
            <a:rect l="l" t="t" r="r" b="b"/>
            <a:pathLst>
              <a:path w="10058400" h="828040">
                <a:moveTo>
                  <a:pt x="0" y="827531"/>
                </a:moveTo>
                <a:lnTo>
                  <a:pt x="10058400" y="827531"/>
                </a:lnTo>
                <a:lnTo>
                  <a:pt x="10058400" y="0"/>
                </a:lnTo>
                <a:lnTo>
                  <a:pt x="0" y="0"/>
                </a:lnTo>
                <a:lnTo>
                  <a:pt x="0" y="827531"/>
                </a:lnTo>
                <a:close/>
              </a:path>
            </a:pathLst>
          </a:custGeom>
          <a:solidFill>
            <a:srgbClr val="1A5586"/>
          </a:solidFill>
        </p:spPr>
        <p:txBody>
          <a:bodyPr wrap="square" lIns="0" tIns="0" rIns="0" bIns="0" rtlCol="0"/>
          <a:lstStyle/>
          <a:p>
            <a:endParaRPr sz="1800"/>
          </a:p>
        </p:txBody>
      </p:sp>
      <p:sp>
        <p:nvSpPr>
          <p:cNvPr id="17" name="bk object 17"/>
          <p:cNvSpPr/>
          <p:nvPr/>
        </p:nvSpPr>
        <p:spPr>
          <a:xfrm>
            <a:off x="8796530" y="7077196"/>
            <a:ext cx="566445" cy="56644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800"/>
          </a:p>
        </p:txBody>
      </p:sp>
      <p:sp>
        <p:nvSpPr>
          <p:cNvPr id="18" name="bk object 18"/>
          <p:cNvSpPr/>
          <p:nvPr/>
        </p:nvSpPr>
        <p:spPr>
          <a:xfrm>
            <a:off x="1" y="0"/>
            <a:ext cx="2811145" cy="1760220"/>
          </a:xfrm>
          <a:custGeom>
            <a:avLst/>
            <a:gdLst/>
            <a:ahLst/>
            <a:cxnLst/>
            <a:rect l="l" t="t" r="r" b="b"/>
            <a:pathLst>
              <a:path w="2811145" h="1760220">
                <a:moveTo>
                  <a:pt x="2811125" y="0"/>
                </a:moveTo>
                <a:lnTo>
                  <a:pt x="0" y="0"/>
                </a:lnTo>
                <a:lnTo>
                  <a:pt x="0" y="1759925"/>
                </a:lnTo>
                <a:lnTo>
                  <a:pt x="343912" y="1485065"/>
                </a:lnTo>
                <a:lnTo>
                  <a:pt x="1120422" y="914196"/>
                </a:lnTo>
                <a:lnTo>
                  <a:pt x="1921256" y="414304"/>
                </a:lnTo>
                <a:lnTo>
                  <a:pt x="2535215" y="96839"/>
                </a:lnTo>
                <a:lnTo>
                  <a:pt x="2811125" y="0"/>
                </a:lnTo>
                <a:close/>
              </a:path>
            </a:pathLst>
          </a:custGeom>
          <a:solidFill>
            <a:srgbClr val="1A5586"/>
          </a:solidFill>
        </p:spPr>
        <p:txBody>
          <a:bodyPr wrap="square" lIns="0" tIns="0" rIns="0" bIns="0" rtlCol="0"/>
          <a:lstStyle/>
          <a:p>
            <a:endParaRPr sz="1800"/>
          </a:p>
        </p:txBody>
      </p:sp>
      <p:sp>
        <p:nvSpPr>
          <p:cNvPr id="19" name="bk object 19"/>
          <p:cNvSpPr/>
          <p:nvPr/>
        </p:nvSpPr>
        <p:spPr>
          <a:xfrm>
            <a:off x="1217955" y="0"/>
            <a:ext cx="2059939" cy="887094"/>
          </a:xfrm>
          <a:custGeom>
            <a:avLst/>
            <a:gdLst/>
            <a:ahLst/>
            <a:cxnLst/>
            <a:rect l="l" t="t" r="r" b="b"/>
            <a:pathLst>
              <a:path w="2059939" h="887094">
                <a:moveTo>
                  <a:pt x="2059526" y="0"/>
                </a:moveTo>
                <a:lnTo>
                  <a:pt x="1606776" y="0"/>
                </a:lnTo>
                <a:lnTo>
                  <a:pt x="1582770" y="9953"/>
                </a:lnTo>
                <a:lnTo>
                  <a:pt x="1486765" y="51116"/>
                </a:lnTo>
                <a:lnTo>
                  <a:pt x="1390025" y="94370"/>
                </a:lnTo>
                <a:lnTo>
                  <a:pt x="1292623" y="139655"/>
                </a:lnTo>
                <a:lnTo>
                  <a:pt x="1194634" y="186914"/>
                </a:lnTo>
                <a:lnTo>
                  <a:pt x="1096132" y="236088"/>
                </a:lnTo>
                <a:lnTo>
                  <a:pt x="997192" y="287120"/>
                </a:lnTo>
                <a:lnTo>
                  <a:pt x="897887" y="339951"/>
                </a:lnTo>
                <a:lnTo>
                  <a:pt x="798292" y="394522"/>
                </a:lnTo>
                <a:lnTo>
                  <a:pt x="698481" y="450776"/>
                </a:lnTo>
                <a:lnTo>
                  <a:pt x="598528" y="508654"/>
                </a:lnTo>
                <a:lnTo>
                  <a:pt x="498509" y="568098"/>
                </a:lnTo>
                <a:lnTo>
                  <a:pt x="398496" y="629050"/>
                </a:lnTo>
                <a:lnTo>
                  <a:pt x="298564" y="691451"/>
                </a:lnTo>
                <a:lnTo>
                  <a:pt x="198788" y="755243"/>
                </a:lnTo>
                <a:lnTo>
                  <a:pt x="99242" y="820368"/>
                </a:lnTo>
                <a:lnTo>
                  <a:pt x="0" y="886767"/>
                </a:lnTo>
                <a:lnTo>
                  <a:pt x="50739" y="853621"/>
                </a:lnTo>
                <a:lnTo>
                  <a:pt x="101590" y="821055"/>
                </a:lnTo>
                <a:lnTo>
                  <a:pt x="152544" y="789068"/>
                </a:lnTo>
                <a:lnTo>
                  <a:pt x="203589" y="757661"/>
                </a:lnTo>
                <a:lnTo>
                  <a:pt x="254714" y="726832"/>
                </a:lnTo>
                <a:lnTo>
                  <a:pt x="305909" y="696582"/>
                </a:lnTo>
                <a:lnTo>
                  <a:pt x="357163" y="666911"/>
                </a:lnTo>
                <a:lnTo>
                  <a:pt x="408465" y="637817"/>
                </a:lnTo>
                <a:lnTo>
                  <a:pt x="459805" y="609301"/>
                </a:lnTo>
                <a:lnTo>
                  <a:pt x="511171" y="581363"/>
                </a:lnTo>
                <a:lnTo>
                  <a:pt x="562554" y="554003"/>
                </a:lnTo>
                <a:lnTo>
                  <a:pt x="613942" y="527219"/>
                </a:lnTo>
                <a:lnTo>
                  <a:pt x="665324" y="501012"/>
                </a:lnTo>
                <a:lnTo>
                  <a:pt x="716690" y="475381"/>
                </a:lnTo>
                <a:lnTo>
                  <a:pt x="768030" y="450326"/>
                </a:lnTo>
                <a:lnTo>
                  <a:pt x="819332" y="425848"/>
                </a:lnTo>
                <a:lnTo>
                  <a:pt x="870585" y="401945"/>
                </a:lnTo>
                <a:lnTo>
                  <a:pt x="921780" y="378617"/>
                </a:lnTo>
                <a:lnTo>
                  <a:pt x="972905" y="355865"/>
                </a:lnTo>
                <a:lnTo>
                  <a:pt x="1023949" y="333687"/>
                </a:lnTo>
                <a:lnTo>
                  <a:pt x="1074902" y="312084"/>
                </a:lnTo>
                <a:lnTo>
                  <a:pt x="1125754" y="291055"/>
                </a:lnTo>
                <a:lnTo>
                  <a:pt x="1176492" y="270600"/>
                </a:lnTo>
                <a:lnTo>
                  <a:pt x="1227108" y="250719"/>
                </a:lnTo>
                <a:lnTo>
                  <a:pt x="1277589" y="231412"/>
                </a:lnTo>
                <a:lnTo>
                  <a:pt x="1327925" y="212677"/>
                </a:lnTo>
                <a:lnTo>
                  <a:pt x="1378105" y="194515"/>
                </a:lnTo>
                <a:lnTo>
                  <a:pt x="1428120" y="176926"/>
                </a:lnTo>
                <a:lnTo>
                  <a:pt x="1477957" y="159910"/>
                </a:lnTo>
                <a:lnTo>
                  <a:pt x="1527607" y="143465"/>
                </a:lnTo>
                <a:lnTo>
                  <a:pt x="1577058" y="127592"/>
                </a:lnTo>
                <a:lnTo>
                  <a:pt x="1626300" y="112291"/>
                </a:lnTo>
                <a:lnTo>
                  <a:pt x="1675322" y="97561"/>
                </a:lnTo>
                <a:lnTo>
                  <a:pt x="1724113" y="83402"/>
                </a:lnTo>
                <a:lnTo>
                  <a:pt x="1772663" y="69814"/>
                </a:lnTo>
                <a:lnTo>
                  <a:pt x="1820961" y="56796"/>
                </a:lnTo>
                <a:lnTo>
                  <a:pt x="1868996" y="44348"/>
                </a:lnTo>
                <a:lnTo>
                  <a:pt x="1916757" y="32471"/>
                </a:lnTo>
                <a:lnTo>
                  <a:pt x="1964234" y="21162"/>
                </a:lnTo>
                <a:lnTo>
                  <a:pt x="2011416" y="10424"/>
                </a:lnTo>
                <a:lnTo>
                  <a:pt x="2059526" y="0"/>
                </a:lnTo>
                <a:close/>
              </a:path>
            </a:pathLst>
          </a:custGeom>
          <a:solidFill>
            <a:srgbClr val="008236"/>
          </a:solidFill>
        </p:spPr>
        <p:txBody>
          <a:bodyPr wrap="square" lIns="0" tIns="0" rIns="0" bIns="0" rtlCol="0"/>
          <a:lstStyle/>
          <a:p>
            <a:endParaRPr sz="1800"/>
          </a:p>
        </p:txBody>
      </p:sp>
      <p:sp>
        <p:nvSpPr>
          <p:cNvPr id="20" name="bk object 20"/>
          <p:cNvSpPr/>
          <p:nvPr/>
        </p:nvSpPr>
        <p:spPr>
          <a:xfrm>
            <a:off x="0" y="0"/>
            <a:ext cx="2865120" cy="1784350"/>
          </a:xfrm>
          <a:custGeom>
            <a:avLst/>
            <a:gdLst/>
            <a:ahLst/>
            <a:cxnLst/>
            <a:rect l="l" t="t" r="r" b="b"/>
            <a:pathLst>
              <a:path w="2865120" h="1784350">
                <a:moveTo>
                  <a:pt x="2311929" y="242693"/>
                </a:moveTo>
                <a:lnTo>
                  <a:pt x="2265657" y="265540"/>
                </a:lnTo>
                <a:lnTo>
                  <a:pt x="2166183" y="315953"/>
                </a:lnTo>
                <a:lnTo>
                  <a:pt x="2066380" y="368250"/>
                </a:lnTo>
                <a:lnTo>
                  <a:pt x="1966323" y="422387"/>
                </a:lnTo>
                <a:lnTo>
                  <a:pt x="1866087" y="478318"/>
                </a:lnTo>
                <a:lnTo>
                  <a:pt x="1765746" y="536000"/>
                </a:lnTo>
                <a:lnTo>
                  <a:pt x="1665375" y="595387"/>
                </a:lnTo>
                <a:lnTo>
                  <a:pt x="1565048" y="656435"/>
                </a:lnTo>
                <a:lnTo>
                  <a:pt x="1464840" y="719100"/>
                </a:lnTo>
                <a:lnTo>
                  <a:pt x="1364825" y="783337"/>
                </a:lnTo>
                <a:lnTo>
                  <a:pt x="1265078" y="849102"/>
                </a:lnTo>
                <a:lnTo>
                  <a:pt x="839160" y="1139029"/>
                </a:lnTo>
                <a:lnTo>
                  <a:pt x="583826" y="1317830"/>
                </a:lnTo>
                <a:lnTo>
                  <a:pt x="414415" y="1439988"/>
                </a:lnTo>
                <a:lnTo>
                  <a:pt x="288801" y="1532976"/>
                </a:lnTo>
                <a:lnTo>
                  <a:pt x="206082" y="1595558"/>
                </a:lnTo>
                <a:lnTo>
                  <a:pt x="124391" y="1658575"/>
                </a:lnTo>
                <a:lnTo>
                  <a:pt x="43907" y="1721995"/>
                </a:lnTo>
                <a:lnTo>
                  <a:pt x="0" y="1757231"/>
                </a:lnTo>
                <a:lnTo>
                  <a:pt x="0" y="1783960"/>
                </a:lnTo>
                <a:lnTo>
                  <a:pt x="158266" y="1661399"/>
                </a:lnTo>
                <a:lnTo>
                  <a:pt x="330601" y="1530879"/>
                </a:lnTo>
                <a:lnTo>
                  <a:pt x="507155" y="1400207"/>
                </a:lnTo>
                <a:lnTo>
                  <a:pt x="687370" y="1269928"/>
                </a:lnTo>
                <a:lnTo>
                  <a:pt x="870689" y="1140588"/>
                </a:lnTo>
                <a:lnTo>
                  <a:pt x="1056554" y="1012732"/>
                </a:lnTo>
                <a:lnTo>
                  <a:pt x="1244407" y="886905"/>
                </a:lnTo>
                <a:lnTo>
                  <a:pt x="1433690" y="763653"/>
                </a:lnTo>
                <a:lnTo>
                  <a:pt x="1623847" y="643521"/>
                </a:lnTo>
                <a:lnTo>
                  <a:pt x="1766702" y="555798"/>
                </a:lnTo>
                <a:lnTo>
                  <a:pt x="1909499" y="470366"/>
                </a:lnTo>
                <a:lnTo>
                  <a:pt x="2052003" y="387457"/>
                </a:lnTo>
                <a:lnTo>
                  <a:pt x="2193979" y="307299"/>
                </a:lnTo>
                <a:lnTo>
                  <a:pt x="2311929" y="242693"/>
                </a:lnTo>
                <a:close/>
              </a:path>
              <a:path w="2865120" h="1784350">
                <a:moveTo>
                  <a:pt x="2864783" y="0"/>
                </a:moveTo>
                <a:lnTo>
                  <a:pt x="2791768" y="0"/>
                </a:lnTo>
                <a:lnTo>
                  <a:pt x="2706233" y="40651"/>
                </a:lnTo>
                <a:lnTo>
                  <a:pt x="2614383" y="85639"/>
                </a:lnTo>
                <a:lnTo>
                  <a:pt x="2521879" y="132260"/>
                </a:lnTo>
                <a:lnTo>
                  <a:pt x="2428792" y="180444"/>
                </a:lnTo>
                <a:lnTo>
                  <a:pt x="2311929" y="242693"/>
                </a:lnTo>
                <a:lnTo>
                  <a:pt x="2414090" y="193550"/>
                </a:lnTo>
                <a:lnTo>
                  <a:pt x="2512418" y="148041"/>
                </a:lnTo>
                <a:lnTo>
                  <a:pt x="2610156" y="104572"/>
                </a:lnTo>
                <a:lnTo>
                  <a:pt x="2707231" y="63187"/>
                </a:lnTo>
                <a:lnTo>
                  <a:pt x="2803567" y="23931"/>
                </a:lnTo>
                <a:lnTo>
                  <a:pt x="2864783" y="0"/>
                </a:lnTo>
                <a:close/>
              </a:path>
            </a:pathLst>
          </a:custGeom>
          <a:solidFill>
            <a:srgbClr val="008236"/>
          </a:solidFill>
        </p:spPr>
        <p:txBody>
          <a:bodyPr wrap="square" lIns="0" tIns="0" rIns="0" bIns="0" rtlCol="0"/>
          <a:lstStyle/>
          <a:p>
            <a:endParaRPr sz="1800"/>
          </a:p>
        </p:txBody>
      </p:sp>
      <p:sp>
        <p:nvSpPr>
          <p:cNvPr id="21" name="bk object 21"/>
          <p:cNvSpPr/>
          <p:nvPr/>
        </p:nvSpPr>
        <p:spPr>
          <a:xfrm>
            <a:off x="0" y="0"/>
            <a:ext cx="2802255" cy="1788160"/>
          </a:xfrm>
          <a:custGeom>
            <a:avLst/>
            <a:gdLst/>
            <a:ahLst/>
            <a:cxnLst/>
            <a:rect l="l" t="t" r="r" b="b"/>
            <a:pathLst>
              <a:path w="2802255" h="1788160">
                <a:moveTo>
                  <a:pt x="2802187" y="0"/>
                </a:moveTo>
                <a:lnTo>
                  <a:pt x="2570461" y="0"/>
                </a:lnTo>
                <a:lnTo>
                  <a:pt x="2534563" y="19087"/>
                </a:lnTo>
                <a:lnTo>
                  <a:pt x="2444144" y="68173"/>
                </a:lnTo>
                <a:lnTo>
                  <a:pt x="2353346" y="118772"/>
                </a:lnTo>
                <a:lnTo>
                  <a:pt x="2262224" y="170818"/>
                </a:lnTo>
                <a:lnTo>
                  <a:pt x="2170829" y="224245"/>
                </a:lnTo>
                <a:lnTo>
                  <a:pt x="2033343" y="306831"/>
                </a:lnTo>
                <a:lnTo>
                  <a:pt x="1895542" y="392152"/>
                </a:lnTo>
                <a:lnTo>
                  <a:pt x="1757606" y="479986"/>
                </a:lnTo>
                <a:lnTo>
                  <a:pt x="1619713" y="570108"/>
                </a:lnTo>
                <a:lnTo>
                  <a:pt x="1482043" y="662296"/>
                </a:lnTo>
                <a:lnTo>
                  <a:pt x="1344774" y="756326"/>
                </a:lnTo>
                <a:lnTo>
                  <a:pt x="1162681" y="884178"/>
                </a:lnTo>
                <a:lnTo>
                  <a:pt x="982043" y="1014380"/>
                </a:lnTo>
                <a:lnTo>
                  <a:pt x="803285" y="1146400"/>
                </a:lnTo>
                <a:lnTo>
                  <a:pt x="626830" y="1279711"/>
                </a:lnTo>
                <a:lnTo>
                  <a:pt x="410145" y="1447356"/>
                </a:lnTo>
                <a:lnTo>
                  <a:pt x="198550" y="1615157"/>
                </a:lnTo>
                <a:lnTo>
                  <a:pt x="0" y="1776242"/>
                </a:lnTo>
                <a:lnTo>
                  <a:pt x="0" y="1788051"/>
                </a:lnTo>
                <a:lnTo>
                  <a:pt x="163765" y="1660610"/>
                </a:lnTo>
                <a:lnTo>
                  <a:pt x="334661" y="1530506"/>
                </a:lnTo>
                <a:lnTo>
                  <a:pt x="509376" y="1400477"/>
                </a:lnTo>
                <a:lnTo>
                  <a:pt x="687433" y="1271039"/>
                </a:lnTo>
                <a:lnTo>
                  <a:pt x="868355" y="1142705"/>
                </a:lnTo>
                <a:lnTo>
                  <a:pt x="1051667" y="1015991"/>
                </a:lnTo>
                <a:lnTo>
                  <a:pt x="1236891" y="891410"/>
                </a:lnTo>
                <a:lnTo>
                  <a:pt x="1423550" y="769477"/>
                </a:lnTo>
                <a:lnTo>
                  <a:pt x="1564200" y="680074"/>
                </a:lnTo>
                <a:lnTo>
                  <a:pt x="1705189" y="592668"/>
                </a:lnTo>
                <a:lnTo>
                  <a:pt x="1846314" y="507474"/>
                </a:lnTo>
                <a:lnTo>
                  <a:pt x="1987376" y="424710"/>
                </a:lnTo>
                <a:lnTo>
                  <a:pt x="2128173" y="344593"/>
                </a:lnTo>
                <a:lnTo>
                  <a:pt x="2268505" y="267340"/>
                </a:lnTo>
                <a:lnTo>
                  <a:pt x="2408169" y="193168"/>
                </a:lnTo>
                <a:lnTo>
                  <a:pt x="2500808" y="145538"/>
                </a:lnTo>
                <a:lnTo>
                  <a:pt x="2593003" y="99439"/>
                </a:lnTo>
                <a:lnTo>
                  <a:pt x="2684692" y="54934"/>
                </a:lnTo>
                <a:lnTo>
                  <a:pt x="2775816" y="12088"/>
                </a:lnTo>
                <a:lnTo>
                  <a:pt x="2802187" y="0"/>
                </a:lnTo>
                <a:close/>
              </a:path>
            </a:pathLst>
          </a:custGeom>
          <a:solidFill>
            <a:srgbClr val="008236"/>
          </a:solidFill>
        </p:spPr>
        <p:txBody>
          <a:bodyPr wrap="square" lIns="0" tIns="0" rIns="0" bIns="0" rtlCol="0"/>
          <a:lstStyle/>
          <a:p>
            <a:endParaRPr sz="1800"/>
          </a:p>
        </p:txBody>
      </p:sp>
      <p:sp>
        <p:nvSpPr>
          <p:cNvPr id="22" name="bk object 22"/>
          <p:cNvSpPr/>
          <p:nvPr/>
        </p:nvSpPr>
        <p:spPr>
          <a:xfrm>
            <a:off x="0" y="2"/>
            <a:ext cx="2587625" cy="1784985"/>
          </a:xfrm>
          <a:custGeom>
            <a:avLst/>
            <a:gdLst/>
            <a:ahLst/>
            <a:cxnLst/>
            <a:rect l="l" t="t" r="r" b="b"/>
            <a:pathLst>
              <a:path w="2587625" h="1784985">
                <a:moveTo>
                  <a:pt x="2587575" y="0"/>
                </a:moveTo>
                <a:lnTo>
                  <a:pt x="2282262" y="0"/>
                </a:lnTo>
                <a:lnTo>
                  <a:pt x="2250696" y="19826"/>
                </a:lnTo>
                <a:lnTo>
                  <a:pt x="2116075" y="106079"/>
                </a:lnTo>
                <a:lnTo>
                  <a:pt x="1980692" y="195301"/>
                </a:lnTo>
                <a:lnTo>
                  <a:pt x="1844716" y="287317"/>
                </a:lnTo>
                <a:lnTo>
                  <a:pt x="1708312" y="381952"/>
                </a:lnTo>
                <a:lnTo>
                  <a:pt x="1571650" y="479031"/>
                </a:lnTo>
                <a:lnTo>
                  <a:pt x="1434896" y="578377"/>
                </a:lnTo>
                <a:lnTo>
                  <a:pt x="1298218" y="679816"/>
                </a:lnTo>
                <a:lnTo>
                  <a:pt x="1161784" y="783172"/>
                </a:lnTo>
                <a:lnTo>
                  <a:pt x="980442" y="923737"/>
                </a:lnTo>
                <a:lnTo>
                  <a:pt x="845327" y="1030807"/>
                </a:lnTo>
                <a:lnTo>
                  <a:pt x="666318" y="1175713"/>
                </a:lnTo>
                <a:lnTo>
                  <a:pt x="489134" y="1322572"/>
                </a:lnTo>
                <a:lnTo>
                  <a:pt x="314170" y="1470969"/>
                </a:lnTo>
                <a:lnTo>
                  <a:pt x="141823" y="1620487"/>
                </a:lnTo>
                <a:lnTo>
                  <a:pt x="0" y="1746104"/>
                </a:lnTo>
                <a:lnTo>
                  <a:pt x="0" y="1784621"/>
                </a:lnTo>
                <a:lnTo>
                  <a:pt x="317360" y="1529265"/>
                </a:lnTo>
                <a:lnTo>
                  <a:pt x="564092" y="1335282"/>
                </a:lnTo>
                <a:lnTo>
                  <a:pt x="772655" y="1175100"/>
                </a:lnTo>
                <a:lnTo>
                  <a:pt x="941257" y="1048504"/>
                </a:lnTo>
                <a:lnTo>
                  <a:pt x="1111382" y="923659"/>
                </a:lnTo>
                <a:lnTo>
                  <a:pt x="1282579" y="801216"/>
                </a:lnTo>
                <a:lnTo>
                  <a:pt x="1411824" y="711051"/>
                </a:lnTo>
                <a:lnTo>
                  <a:pt x="1541666" y="622561"/>
                </a:lnTo>
                <a:lnTo>
                  <a:pt x="1672049" y="535921"/>
                </a:lnTo>
                <a:lnTo>
                  <a:pt x="1802920" y="451308"/>
                </a:lnTo>
                <a:lnTo>
                  <a:pt x="1934223" y="368898"/>
                </a:lnTo>
                <a:lnTo>
                  <a:pt x="2021972" y="315268"/>
                </a:lnTo>
                <a:lnTo>
                  <a:pt x="2109873" y="262748"/>
                </a:lnTo>
                <a:lnTo>
                  <a:pt x="2197910" y="211389"/>
                </a:lnTo>
                <a:lnTo>
                  <a:pt x="2286066" y="161244"/>
                </a:lnTo>
                <a:lnTo>
                  <a:pt x="2374326" y="112365"/>
                </a:lnTo>
                <a:lnTo>
                  <a:pt x="2462672" y="64804"/>
                </a:lnTo>
                <a:lnTo>
                  <a:pt x="2551090" y="18613"/>
                </a:lnTo>
                <a:lnTo>
                  <a:pt x="2587575" y="0"/>
                </a:lnTo>
                <a:close/>
              </a:path>
            </a:pathLst>
          </a:custGeom>
          <a:solidFill>
            <a:srgbClr val="008236"/>
          </a:solidFill>
        </p:spPr>
        <p:txBody>
          <a:bodyPr wrap="square" lIns="0" tIns="0" rIns="0" bIns="0" rtlCol="0"/>
          <a:lstStyle/>
          <a:p>
            <a:endParaRPr sz="1800"/>
          </a:p>
        </p:txBody>
      </p:sp>
      <p:sp>
        <p:nvSpPr>
          <p:cNvPr id="23" name="bk object 23"/>
          <p:cNvSpPr/>
          <p:nvPr/>
        </p:nvSpPr>
        <p:spPr>
          <a:xfrm>
            <a:off x="0" y="2"/>
            <a:ext cx="2282825" cy="1750695"/>
          </a:xfrm>
          <a:custGeom>
            <a:avLst/>
            <a:gdLst/>
            <a:ahLst/>
            <a:cxnLst/>
            <a:rect l="l" t="t" r="r" b="b"/>
            <a:pathLst>
              <a:path w="2282825" h="1750695">
                <a:moveTo>
                  <a:pt x="418878" y="1381779"/>
                </a:moveTo>
                <a:lnTo>
                  <a:pt x="314170" y="1470969"/>
                </a:lnTo>
                <a:lnTo>
                  <a:pt x="141823" y="1620487"/>
                </a:lnTo>
                <a:lnTo>
                  <a:pt x="0" y="1746104"/>
                </a:lnTo>
                <a:lnTo>
                  <a:pt x="0" y="1750302"/>
                </a:lnTo>
                <a:lnTo>
                  <a:pt x="279990" y="1502630"/>
                </a:lnTo>
                <a:lnTo>
                  <a:pt x="418878" y="1381779"/>
                </a:lnTo>
                <a:close/>
              </a:path>
              <a:path w="2282825" h="1750695">
                <a:moveTo>
                  <a:pt x="2282262" y="0"/>
                </a:moveTo>
                <a:lnTo>
                  <a:pt x="2148367" y="0"/>
                </a:lnTo>
                <a:lnTo>
                  <a:pt x="1978343" y="124217"/>
                </a:lnTo>
                <a:lnTo>
                  <a:pt x="1799766" y="257826"/>
                </a:lnTo>
                <a:lnTo>
                  <a:pt x="1620233" y="395179"/>
                </a:lnTo>
                <a:lnTo>
                  <a:pt x="1395027" y="571500"/>
                </a:lnTo>
                <a:lnTo>
                  <a:pt x="1169606" y="752208"/>
                </a:lnTo>
                <a:lnTo>
                  <a:pt x="944681" y="936488"/>
                </a:lnTo>
                <a:lnTo>
                  <a:pt x="676427" y="1161194"/>
                </a:lnTo>
                <a:lnTo>
                  <a:pt x="418878" y="1381779"/>
                </a:lnTo>
                <a:lnTo>
                  <a:pt x="577473" y="1248924"/>
                </a:lnTo>
                <a:lnTo>
                  <a:pt x="755619" y="1102990"/>
                </a:lnTo>
                <a:lnTo>
                  <a:pt x="935390" y="959216"/>
                </a:lnTo>
                <a:lnTo>
                  <a:pt x="1116389" y="818020"/>
                </a:lnTo>
                <a:lnTo>
                  <a:pt x="1252705" y="714063"/>
                </a:lnTo>
                <a:lnTo>
                  <a:pt x="1389320" y="611966"/>
                </a:lnTo>
                <a:lnTo>
                  <a:pt x="1526067" y="511903"/>
                </a:lnTo>
                <a:lnTo>
                  <a:pt x="1662779" y="414049"/>
                </a:lnTo>
                <a:lnTo>
                  <a:pt x="1799287" y="318580"/>
                </a:lnTo>
                <a:lnTo>
                  <a:pt x="1935425" y="225671"/>
                </a:lnTo>
                <a:lnTo>
                  <a:pt x="2071024" y="135498"/>
                </a:lnTo>
                <a:lnTo>
                  <a:pt x="2205917" y="48236"/>
                </a:lnTo>
                <a:lnTo>
                  <a:pt x="2282262" y="0"/>
                </a:lnTo>
                <a:close/>
              </a:path>
            </a:pathLst>
          </a:custGeom>
          <a:solidFill>
            <a:srgbClr val="008236"/>
          </a:solidFill>
        </p:spPr>
        <p:txBody>
          <a:bodyPr wrap="square" lIns="0" tIns="0" rIns="0" bIns="0" rtlCol="0"/>
          <a:lstStyle/>
          <a:p>
            <a:endParaRPr sz="1800"/>
          </a:p>
        </p:txBody>
      </p:sp>
      <p:sp>
        <p:nvSpPr>
          <p:cNvPr id="24" name="bk object 24"/>
          <p:cNvSpPr/>
          <p:nvPr/>
        </p:nvSpPr>
        <p:spPr>
          <a:xfrm>
            <a:off x="0" y="0"/>
            <a:ext cx="1948180" cy="1743710"/>
          </a:xfrm>
          <a:custGeom>
            <a:avLst/>
            <a:gdLst/>
            <a:ahLst/>
            <a:cxnLst/>
            <a:rect l="l" t="t" r="r" b="b"/>
            <a:pathLst>
              <a:path w="1948180" h="1743710">
                <a:moveTo>
                  <a:pt x="1947919" y="0"/>
                </a:moveTo>
                <a:lnTo>
                  <a:pt x="1917909" y="0"/>
                </a:lnTo>
                <a:lnTo>
                  <a:pt x="662601" y="1123874"/>
                </a:lnTo>
                <a:lnTo>
                  <a:pt x="343088" y="1414479"/>
                </a:lnTo>
                <a:lnTo>
                  <a:pt x="0" y="1731988"/>
                </a:lnTo>
                <a:lnTo>
                  <a:pt x="0" y="1743287"/>
                </a:lnTo>
                <a:lnTo>
                  <a:pt x="673126" y="1123867"/>
                </a:lnTo>
                <a:lnTo>
                  <a:pt x="1102602" y="735262"/>
                </a:lnTo>
                <a:lnTo>
                  <a:pt x="1405087" y="466761"/>
                </a:lnTo>
                <a:lnTo>
                  <a:pt x="1664072" y="241318"/>
                </a:lnTo>
                <a:lnTo>
                  <a:pt x="1878863" y="58080"/>
                </a:lnTo>
                <a:lnTo>
                  <a:pt x="1947919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sz="1800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rgbClr val="545656"/>
                </a:solidFill>
                <a:latin typeface="Futura Lt BT"/>
                <a:cs typeface="Futura Lt BT"/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0816341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3081529"/>
            <a:ext cx="10058400" cy="1241425"/>
          </a:xfrm>
          <a:custGeom>
            <a:avLst/>
            <a:gdLst/>
            <a:ahLst/>
            <a:cxnLst/>
            <a:rect l="l" t="t" r="r" b="b"/>
            <a:pathLst>
              <a:path w="10058400" h="1241425">
                <a:moveTo>
                  <a:pt x="0" y="1241298"/>
                </a:moveTo>
                <a:lnTo>
                  <a:pt x="10058400" y="1241298"/>
                </a:lnTo>
                <a:lnTo>
                  <a:pt x="10058400" y="0"/>
                </a:lnTo>
                <a:lnTo>
                  <a:pt x="0" y="0"/>
                </a:lnTo>
                <a:lnTo>
                  <a:pt x="0" y="1241298"/>
                </a:lnTo>
                <a:close/>
              </a:path>
            </a:pathLst>
          </a:custGeom>
          <a:solidFill>
            <a:srgbClr val="1A5586"/>
          </a:solidFill>
        </p:spPr>
        <p:txBody>
          <a:bodyPr wrap="square" lIns="0" tIns="0" rIns="0" bIns="0" rtlCol="0"/>
          <a:lstStyle/>
          <a:p>
            <a:endParaRPr sz="1800"/>
          </a:p>
        </p:txBody>
      </p:sp>
      <p:sp>
        <p:nvSpPr>
          <p:cNvPr id="17" name="bk object 17"/>
          <p:cNvSpPr/>
          <p:nvPr/>
        </p:nvSpPr>
        <p:spPr>
          <a:xfrm>
            <a:off x="5029200" y="3081527"/>
            <a:ext cx="5029200" cy="124129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800"/>
          </a:p>
        </p:txBody>
      </p:sp>
      <p:sp>
        <p:nvSpPr>
          <p:cNvPr id="18" name="bk object 18"/>
          <p:cNvSpPr/>
          <p:nvPr/>
        </p:nvSpPr>
        <p:spPr>
          <a:xfrm>
            <a:off x="4599433" y="3911348"/>
            <a:ext cx="822959" cy="82295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800"/>
          </a:p>
        </p:txBody>
      </p:sp>
    </p:spTree>
    <p:extLst>
      <p:ext uri="{BB962C8B-B14F-4D97-AF65-F5344CB8AC3E}">
        <p14:creationId xmlns:p14="http://schemas.microsoft.com/office/powerpoint/2010/main" val="2426499914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rgbClr val="545656"/>
                </a:solidFill>
                <a:latin typeface="Futura Lt BT"/>
                <a:cs typeface="Futura Lt BT"/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02920" y="1787653"/>
            <a:ext cx="4375404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180076" y="1787653"/>
            <a:ext cx="4375404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4671743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rgbClr val="545656"/>
                </a:solidFill>
                <a:latin typeface="Futura Lt BT"/>
                <a:cs typeface="Futura Lt BT"/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99227860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3081529"/>
            <a:ext cx="10058400" cy="1241425"/>
          </a:xfrm>
          <a:custGeom>
            <a:avLst/>
            <a:gdLst/>
            <a:ahLst/>
            <a:cxnLst/>
            <a:rect l="l" t="t" r="r" b="b"/>
            <a:pathLst>
              <a:path w="10058400" h="1241425">
                <a:moveTo>
                  <a:pt x="0" y="1241298"/>
                </a:moveTo>
                <a:lnTo>
                  <a:pt x="10058400" y="1241298"/>
                </a:lnTo>
                <a:lnTo>
                  <a:pt x="10058400" y="0"/>
                </a:lnTo>
                <a:lnTo>
                  <a:pt x="0" y="0"/>
                </a:lnTo>
                <a:lnTo>
                  <a:pt x="0" y="1241298"/>
                </a:lnTo>
                <a:close/>
              </a:path>
            </a:pathLst>
          </a:custGeom>
          <a:solidFill>
            <a:srgbClr val="1A5586"/>
          </a:solidFill>
        </p:spPr>
        <p:txBody>
          <a:bodyPr wrap="square" lIns="0" tIns="0" rIns="0" bIns="0" rtlCol="0"/>
          <a:lstStyle/>
          <a:p>
            <a:endParaRPr sz="1800"/>
          </a:p>
        </p:txBody>
      </p:sp>
      <p:sp>
        <p:nvSpPr>
          <p:cNvPr id="17" name="bk object 17"/>
          <p:cNvSpPr/>
          <p:nvPr/>
        </p:nvSpPr>
        <p:spPr>
          <a:xfrm>
            <a:off x="5029200" y="3081527"/>
            <a:ext cx="5029200" cy="124129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800"/>
          </a:p>
        </p:txBody>
      </p:sp>
      <p:sp>
        <p:nvSpPr>
          <p:cNvPr id="18" name="bk object 18"/>
          <p:cNvSpPr/>
          <p:nvPr/>
        </p:nvSpPr>
        <p:spPr>
          <a:xfrm>
            <a:off x="4599433" y="3911348"/>
            <a:ext cx="822959" cy="82295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800"/>
          </a:p>
        </p:txBody>
      </p:sp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08823297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57300" y="1271590"/>
            <a:ext cx="7543800" cy="2706687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57300" y="4083052"/>
            <a:ext cx="7543800" cy="1876425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90E36-415A-4C2B-8EFB-B2B2C6BEC9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7089463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90E36-415A-4C2B-8EFB-B2B2C6BEC9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3601636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938338"/>
            <a:ext cx="8675688" cy="3232150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5200652"/>
            <a:ext cx="8675688" cy="1700213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90E36-415A-4C2B-8EFB-B2B2C6BEC9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1102015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2150" y="2068513"/>
            <a:ext cx="4260850" cy="49323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05401" y="2068513"/>
            <a:ext cx="4260850" cy="49323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90E36-415A-4C2B-8EFB-B2B2C6BEC9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7707617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150" y="414340"/>
            <a:ext cx="8675688" cy="150177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2150" y="1905000"/>
            <a:ext cx="4256088" cy="9334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2150" y="2838452"/>
            <a:ext cx="4256088" cy="41767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2700" y="1905000"/>
            <a:ext cx="4275138" cy="9334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2700" y="2838452"/>
            <a:ext cx="4275138" cy="41767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90E36-415A-4C2B-8EFB-B2B2C6BEC9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185724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90E36-415A-4C2B-8EFB-B2B2C6BEC9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8546966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90E36-415A-4C2B-8EFB-B2B2C6BEC9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4144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6944868"/>
            <a:ext cx="10058400" cy="828040"/>
          </a:xfrm>
          <a:custGeom>
            <a:avLst/>
            <a:gdLst/>
            <a:ahLst/>
            <a:cxnLst/>
            <a:rect l="l" t="t" r="r" b="b"/>
            <a:pathLst>
              <a:path w="10058400" h="828040">
                <a:moveTo>
                  <a:pt x="0" y="827531"/>
                </a:moveTo>
                <a:lnTo>
                  <a:pt x="10058400" y="827531"/>
                </a:lnTo>
                <a:lnTo>
                  <a:pt x="10058400" y="0"/>
                </a:lnTo>
                <a:lnTo>
                  <a:pt x="0" y="0"/>
                </a:lnTo>
                <a:lnTo>
                  <a:pt x="0" y="827531"/>
                </a:lnTo>
                <a:close/>
              </a:path>
            </a:pathLst>
          </a:custGeom>
          <a:solidFill>
            <a:srgbClr val="1A5586"/>
          </a:solidFill>
        </p:spPr>
        <p:txBody>
          <a:bodyPr wrap="square" lIns="0" tIns="0" rIns="0" bIns="0" rtlCol="0"/>
          <a:lstStyle/>
          <a:p>
            <a:endParaRPr sz="1800"/>
          </a:p>
        </p:txBody>
      </p:sp>
      <p:sp>
        <p:nvSpPr>
          <p:cNvPr id="17" name="bk object 17"/>
          <p:cNvSpPr/>
          <p:nvPr/>
        </p:nvSpPr>
        <p:spPr>
          <a:xfrm>
            <a:off x="8796530" y="7077196"/>
            <a:ext cx="566445" cy="56644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800"/>
          </a:p>
        </p:txBody>
      </p:sp>
      <p:sp>
        <p:nvSpPr>
          <p:cNvPr id="18" name="bk object 18"/>
          <p:cNvSpPr/>
          <p:nvPr/>
        </p:nvSpPr>
        <p:spPr>
          <a:xfrm>
            <a:off x="1" y="0"/>
            <a:ext cx="2811145" cy="1760220"/>
          </a:xfrm>
          <a:custGeom>
            <a:avLst/>
            <a:gdLst/>
            <a:ahLst/>
            <a:cxnLst/>
            <a:rect l="l" t="t" r="r" b="b"/>
            <a:pathLst>
              <a:path w="2811145" h="1760220">
                <a:moveTo>
                  <a:pt x="2811125" y="0"/>
                </a:moveTo>
                <a:lnTo>
                  <a:pt x="0" y="0"/>
                </a:lnTo>
                <a:lnTo>
                  <a:pt x="0" y="1759925"/>
                </a:lnTo>
                <a:lnTo>
                  <a:pt x="343912" y="1485065"/>
                </a:lnTo>
                <a:lnTo>
                  <a:pt x="1120422" y="914196"/>
                </a:lnTo>
                <a:lnTo>
                  <a:pt x="1921256" y="414304"/>
                </a:lnTo>
                <a:lnTo>
                  <a:pt x="2535215" y="96839"/>
                </a:lnTo>
                <a:lnTo>
                  <a:pt x="2811125" y="0"/>
                </a:lnTo>
                <a:close/>
              </a:path>
            </a:pathLst>
          </a:custGeom>
          <a:solidFill>
            <a:srgbClr val="1A5586"/>
          </a:solidFill>
        </p:spPr>
        <p:txBody>
          <a:bodyPr wrap="square" lIns="0" tIns="0" rIns="0" bIns="0" rtlCol="0"/>
          <a:lstStyle/>
          <a:p>
            <a:endParaRPr sz="1800"/>
          </a:p>
        </p:txBody>
      </p:sp>
      <p:sp>
        <p:nvSpPr>
          <p:cNvPr id="19" name="bk object 19"/>
          <p:cNvSpPr/>
          <p:nvPr/>
        </p:nvSpPr>
        <p:spPr>
          <a:xfrm>
            <a:off x="1217955" y="0"/>
            <a:ext cx="2059939" cy="887094"/>
          </a:xfrm>
          <a:custGeom>
            <a:avLst/>
            <a:gdLst/>
            <a:ahLst/>
            <a:cxnLst/>
            <a:rect l="l" t="t" r="r" b="b"/>
            <a:pathLst>
              <a:path w="2059939" h="887094">
                <a:moveTo>
                  <a:pt x="2059526" y="0"/>
                </a:moveTo>
                <a:lnTo>
                  <a:pt x="1606776" y="0"/>
                </a:lnTo>
                <a:lnTo>
                  <a:pt x="1582770" y="9953"/>
                </a:lnTo>
                <a:lnTo>
                  <a:pt x="1486765" y="51116"/>
                </a:lnTo>
                <a:lnTo>
                  <a:pt x="1390025" y="94370"/>
                </a:lnTo>
                <a:lnTo>
                  <a:pt x="1292623" y="139655"/>
                </a:lnTo>
                <a:lnTo>
                  <a:pt x="1194634" y="186914"/>
                </a:lnTo>
                <a:lnTo>
                  <a:pt x="1096132" y="236088"/>
                </a:lnTo>
                <a:lnTo>
                  <a:pt x="997192" y="287120"/>
                </a:lnTo>
                <a:lnTo>
                  <a:pt x="897887" y="339951"/>
                </a:lnTo>
                <a:lnTo>
                  <a:pt x="798292" y="394522"/>
                </a:lnTo>
                <a:lnTo>
                  <a:pt x="698481" y="450776"/>
                </a:lnTo>
                <a:lnTo>
                  <a:pt x="598528" y="508654"/>
                </a:lnTo>
                <a:lnTo>
                  <a:pt x="498509" y="568098"/>
                </a:lnTo>
                <a:lnTo>
                  <a:pt x="398496" y="629050"/>
                </a:lnTo>
                <a:lnTo>
                  <a:pt x="298564" y="691451"/>
                </a:lnTo>
                <a:lnTo>
                  <a:pt x="198788" y="755243"/>
                </a:lnTo>
                <a:lnTo>
                  <a:pt x="99242" y="820368"/>
                </a:lnTo>
                <a:lnTo>
                  <a:pt x="0" y="886767"/>
                </a:lnTo>
                <a:lnTo>
                  <a:pt x="50739" y="853621"/>
                </a:lnTo>
                <a:lnTo>
                  <a:pt x="101590" y="821055"/>
                </a:lnTo>
                <a:lnTo>
                  <a:pt x="152544" y="789068"/>
                </a:lnTo>
                <a:lnTo>
                  <a:pt x="203589" y="757661"/>
                </a:lnTo>
                <a:lnTo>
                  <a:pt x="254714" y="726832"/>
                </a:lnTo>
                <a:lnTo>
                  <a:pt x="305909" y="696582"/>
                </a:lnTo>
                <a:lnTo>
                  <a:pt x="357163" y="666911"/>
                </a:lnTo>
                <a:lnTo>
                  <a:pt x="408465" y="637817"/>
                </a:lnTo>
                <a:lnTo>
                  <a:pt x="459805" y="609301"/>
                </a:lnTo>
                <a:lnTo>
                  <a:pt x="511171" y="581363"/>
                </a:lnTo>
                <a:lnTo>
                  <a:pt x="562554" y="554003"/>
                </a:lnTo>
                <a:lnTo>
                  <a:pt x="613942" y="527219"/>
                </a:lnTo>
                <a:lnTo>
                  <a:pt x="665324" y="501012"/>
                </a:lnTo>
                <a:lnTo>
                  <a:pt x="716690" y="475381"/>
                </a:lnTo>
                <a:lnTo>
                  <a:pt x="768030" y="450326"/>
                </a:lnTo>
                <a:lnTo>
                  <a:pt x="819332" y="425848"/>
                </a:lnTo>
                <a:lnTo>
                  <a:pt x="870585" y="401945"/>
                </a:lnTo>
                <a:lnTo>
                  <a:pt x="921780" y="378617"/>
                </a:lnTo>
                <a:lnTo>
                  <a:pt x="972905" y="355865"/>
                </a:lnTo>
                <a:lnTo>
                  <a:pt x="1023949" y="333687"/>
                </a:lnTo>
                <a:lnTo>
                  <a:pt x="1074902" y="312084"/>
                </a:lnTo>
                <a:lnTo>
                  <a:pt x="1125754" y="291055"/>
                </a:lnTo>
                <a:lnTo>
                  <a:pt x="1176492" y="270600"/>
                </a:lnTo>
                <a:lnTo>
                  <a:pt x="1227108" y="250719"/>
                </a:lnTo>
                <a:lnTo>
                  <a:pt x="1277589" y="231412"/>
                </a:lnTo>
                <a:lnTo>
                  <a:pt x="1327925" y="212677"/>
                </a:lnTo>
                <a:lnTo>
                  <a:pt x="1378105" y="194515"/>
                </a:lnTo>
                <a:lnTo>
                  <a:pt x="1428120" y="176926"/>
                </a:lnTo>
                <a:lnTo>
                  <a:pt x="1477957" y="159910"/>
                </a:lnTo>
                <a:lnTo>
                  <a:pt x="1527607" y="143465"/>
                </a:lnTo>
                <a:lnTo>
                  <a:pt x="1577058" y="127592"/>
                </a:lnTo>
                <a:lnTo>
                  <a:pt x="1626300" y="112291"/>
                </a:lnTo>
                <a:lnTo>
                  <a:pt x="1675322" y="97561"/>
                </a:lnTo>
                <a:lnTo>
                  <a:pt x="1724113" y="83402"/>
                </a:lnTo>
                <a:lnTo>
                  <a:pt x="1772663" y="69814"/>
                </a:lnTo>
                <a:lnTo>
                  <a:pt x="1820961" y="56796"/>
                </a:lnTo>
                <a:lnTo>
                  <a:pt x="1868996" y="44348"/>
                </a:lnTo>
                <a:lnTo>
                  <a:pt x="1916757" y="32471"/>
                </a:lnTo>
                <a:lnTo>
                  <a:pt x="1964234" y="21162"/>
                </a:lnTo>
                <a:lnTo>
                  <a:pt x="2011416" y="10424"/>
                </a:lnTo>
                <a:lnTo>
                  <a:pt x="2059526" y="0"/>
                </a:lnTo>
                <a:close/>
              </a:path>
            </a:pathLst>
          </a:custGeom>
          <a:solidFill>
            <a:srgbClr val="008236"/>
          </a:solidFill>
        </p:spPr>
        <p:txBody>
          <a:bodyPr wrap="square" lIns="0" tIns="0" rIns="0" bIns="0" rtlCol="0"/>
          <a:lstStyle/>
          <a:p>
            <a:endParaRPr sz="1800"/>
          </a:p>
        </p:txBody>
      </p:sp>
      <p:sp>
        <p:nvSpPr>
          <p:cNvPr id="20" name="bk object 20"/>
          <p:cNvSpPr/>
          <p:nvPr/>
        </p:nvSpPr>
        <p:spPr>
          <a:xfrm>
            <a:off x="0" y="0"/>
            <a:ext cx="2865120" cy="1784350"/>
          </a:xfrm>
          <a:custGeom>
            <a:avLst/>
            <a:gdLst/>
            <a:ahLst/>
            <a:cxnLst/>
            <a:rect l="l" t="t" r="r" b="b"/>
            <a:pathLst>
              <a:path w="2865120" h="1784350">
                <a:moveTo>
                  <a:pt x="2311929" y="242693"/>
                </a:moveTo>
                <a:lnTo>
                  <a:pt x="2265657" y="265540"/>
                </a:lnTo>
                <a:lnTo>
                  <a:pt x="2166183" y="315953"/>
                </a:lnTo>
                <a:lnTo>
                  <a:pt x="2066380" y="368250"/>
                </a:lnTo>
                <a:lnTo>
                  <a:pt x="1966323" y="422387"/>
                </a:lnTo>
                <a:lnTo>
                  <a:pt x="1866087" y="478318"/>
                </a:lnTo>
                <a:lnTo>
                  <a:pt x="1765746" y="536000"/>
                </a:lnTo>
                <a:lnTo>
                  <a:pt x="1665375" y="595387"/>
                </a:lnTo>
                <a:lnTo>
                  <a:pt x="1565048" y="656435"/>
                </a:lnTo>
                <a:lnTo>
                  <a:pt x="1464840" y="719100"/>
                </a:lnTo>
                <a:lnTo>
                  <a:pt x="1364825" y="783337"/>
                </a:lnTo>
                <a:lnTo>
                  <a:pt x="1265078" y="849102"/>
                </a:lnTo>
                <a:lnTo>
                  <a:pt x="839160" y="1139029"/>
                </a:lnTo>
                <a:lnTo>
                  <a:pt x="583826" y="1317830"/>
                </a:lnTo>
                <a:lnTo>
                  <a:pt x="414415" y="1439988"/>
                </a:lnTo>
                <a:lnTo>
                  <a:pt x="288801" y="1532976"/>
                </a:lnTo>
                <a:lnTo>
                  <a:pt x="206082" y="1595558"/>
                </a:lnTo>
                <a:lnTo>
                  <a:pt x="124391" y="1658575"/>
                </a:lnTo>
                <a:lnTo>
                  <a:pt x="43907" y="1721995"/>
                </a:lnTo>
                <a:lnTo>
                  <a:pt x="0" y="1757231"/>
                </a:lnTo>
                <a:lnTo>
                  <a:pt x="0" y="1783960"/>
                </a:lnTo>
                <a:lnTo>
                  <a:pt x="158266" y="1661399"/>
                </a:lnTo>
                <a:lnTo>
                  <a:pt x="330601" y="1530879"/>
                </a:lnTo>
                <a:lnTo>
                  <a:pt x="507155" y="1400207"/>
                </a:lnTo>
                <a:lnTo>
                  <a:pt x="687370" y="1269928"/>
                </a:lnTo>
                <a:lnTo>
                  <a:pt x="870689" y="1140588"/>
                </a:lnTo>
                <a:lnTo>
                  <a:pt x="1056554" y="1012732"/>
                </a:lnTo>
                <a:lnTo>
                  <a:pt x="1244407" y="886905"/>
                </a:lnTo>
                <a:lnTo>
                  <a:pt x="1433690" y="763653"/>
                </a:lnTo>
                <a:lnTo>
                  <a:pt x="1623847" y="643521"/>
                </a:lnTo>
                <a:lnTo>
                  <a:pt x="1766702" y="555798"/>
                </a:lnTo>
                <a:lnTo>
                  <a:pt x="1909499" y="470366"/>
                </a:lnTo>
                <a:lnTo>
                  <a:pt x="2052003" y="387457"/>
                </a:lnTo>
                <a:lnTo>
                  <a:pt x="2193979" y="307299"/>
                </a:lnTo>
                <a:lnTo>
                  <a:pt x="2311929" y="242693"/>
                </a:lnTo>
                <a:close/>
              </a:path>
              <a:path w="2865120" h="1784350">
                <a:moveTo>
                  <a:pt x="2864783" y="0"/>
                </a:moveTo>
                <a:lnTo>
                  <a:pt x="2791768" y="0"/>
                </a:lnTo>
                <a:lnTo>
                  <a:pt x="2706233" y="40651"/>
                </a:lnTo>
                <a:lnTo>
                  <a:pt x="2614383" y="85639"/>
                </a:lnTo>
                <a:lnTo>
                  <a:pt x="2521879" y="132260"/>
                </a:lnTo>
                <a:lnTo>
                  <a:pt x="2428792" y="180444"/>
                </a:lnTo>
                <a:lnTo>
                  <a:pt x="2311929" y="242693"/>
                </a:lnTo>
                <a:lnTo>
                  <a:pt x="2414090" y="193550"/>
                </a:lnTo>
                <a:lnTo>
                  <a:pt x="2512418" y="148041"/>
                </a:lnTo>
                <a:lnTo>
                  <a:pt x="2610156" y="104572"/>
                </a:lnTo>
                <a:lnTo>
                  <a:pt x="2707231" y="63187"/>
                </a:lnTo>
                <a:lnTo>
                  <a:pt x="2803567" y="23931"/>
                </a:lnTo>
                <a:lnTo>
                  <a:pt x="2864783" y="0"/>
                </a:lnTo>
                <a:close/>
              </a:path>
            </a:pathLst>
          </a:custGeom>
          <a:solidFill>
            <a:srgbClr val="008236"/>
          </a:solidFill>
        </p:spPr>
        <p:txBody>
          <a:bodyPr wrap="square" lIns="0" tIns="0" rIns="0" bIns="0" rtlCol="0"/>
          <a:lstStyle/>
          <a:p>
            <a:endParaRPr sz="1800"/>
          </a:p>
        </p:txBody>
      </p:sp>
      <p:sp>
        <p:nvSpPr>
          <p:cNvPr id="21" name="bk object 21"/>
          <p:cNvSpPr/>
          <p:nvPr/>
        </p:nvSpPr>
        <p:spPr>
          <a:xfrm>
            <a:off x="0" y="0"/>
            <a:ext cx="2802255" cy="1788160"/>
          </a:xfrm>
          <a:custGeom>
            <a:avLst/>
            <a:gdLst/>
            <a:ahLst/>
            <a:cxnLst/>
            <a:rect l="l" t="t" r="r" b="b"/>
            <a:pathLst>
              <a:path w="2802255" h="1788160">
                <a:moveTo>
                  <a:pt x="2802187" y="0"/>
                </a:moveTo>
                <a:lnTo>
                  <a:pt x="2570461" y="0"/>
                </a:lnTo>
                <a:lnTo>
                  <a:pt x="2534563" y="19087"/>
                </a:lnTo>
                <a:lnTo>
                  <a:pt x="2444144" y="68173"/>
                </a:lnTo>
                <a:lnTo>
                  <a:pt x="2353346" y="118772"/>
                </a:lnTo>
                <a:lnTo>
                  <a:pt x="2262224" y="170818"/>
                </a:lnTo>
                <a:lnTo>
                  <a:pt x="2170829" y="224245"/>
                </a:lnTo>
                <a:lnTo>
                  <a:pt x="2033343" y="306831"/>
                </a:lnTo>
                <a:lnTo>
                  <a:pt x="1895542" y="392152"/>
                </a:lnTo>
                <a:lnTo>
                  <a:pt x="1757606" y="479986"/>
                </a:lnTo>
                <a:lnTo>
                  <a:pt x="1619713" y="570108"/>
                </a:lnTo>
                <a:lnTo>
                  <a:pt x="1482043" y="662296"/>
                </a:lnTo>
                <a:lnTo>
                  <a:pt x="1344774" y="756326"/>
                </a:lnTo>
                <a:lnTo>
                  <a:pt x="1162681" y="884178"/>
                </a:lnTo>
                <a:lnTo>
                  <a:pt x="982043" y="1014380"/>
                </a:lnTo>
                <a:lnTo>
                  <a:pt x="803285" y="1146400"/>
                </a:lnTo>
                <a:lnTo>
                  <a:pt x="626830" y="1279711"/>
                </a:lnTo>
                <a:lnTo>
                  <a:pt x="410145" y="1447356"/>
                </a:lnTo>
                <a:lnTo>
                  <a:pt x="198550" y="1615157"/>
                </a:lnTo>
                <a:lnTo>
                  <a:pt x="0" y="1776242"/>
                </a:lnTo>
                <a:lnTo>
                  <a:pt x="0" y="1788051"/>
                </a:lnTo>
                <a:lnTo>
                  <a:pt x="163765" y="1660610"/>
                </a:lnTo>
                <a:lnTo>
                  <a:pt x="334661" y="1530506"/>
                </a:lnTo>
                <a:lnTo>
                  <a:pt x="509376" y="1400477"/>
                </a:lnTo>
                <a:lnTo>
                  <a:pt x="687433" y="1271039"/>
                </a:lnTo>
                <a:lnTo>
                  <a:pt x="868355" y="1142705"/>
                </a:lnTo>
                <a:lnTo>
                  <a:pt x="1051667" y="1015991"/>
                </a:lnTo>
                <a:lnTo>
                  <a:pt x="1236891" y="891410"/>
                </a:lnTo>
                <a:lnTo>
                  <a:pt x="1423550" y="769477"/>
                </a:lnTo>
                <a:lnTo>
                  <a:pt x="1564200" y="680074"/>
                </a:lnTo>
                <a:lnTo>
                  <a:pt x="1705189" y="592668"/>
                </a:lnTo>
                <a:lnTo>
                  <a:pt x="1846314" y="507474"/>
                </a:lnTo>
                <a:lnTo>
                  <a:pt x="1987376" y="424710"/>
                </a:lnTo>
                <a:lnTo>
                  <a:pt x="2128173" y="344593"/>
                </a:lnTo>
                <a:lnTo>
                  <a:pt x="2268505" y="267340"/>
                </a:lnTo>
                <a:lnTo>
                  <a:pt x="2408169" y="193168"/>
                </a:lnTo>
                <a:lnTo>
                  <a:pt x="2500808" y="145538"/>
                </a:lnTo>
                <a:lnTo>
                  <a:pt x="2593003" y="99439"/>
                </a:lnTo>
                <a:lnTo>
                  <a:pt x="2684692" y="54934"/>
                </a:lnTo>
                <a:lnTo>
                  <a:pt x="2775816" y="12088"/>
                </a:lnTo>
                <a:lnTo>
                  <a:pt x="2802187" y="0"/>
                </a:lnTo>
                <a:close/>
              </a:path>
            </a:pathLst>
          </a:custGeom>
          <a:solidFill>
            <a:srgbClr val="008236"/>
          </a:solidFill>
        </p:spPr>
        <p:txBody>
          <a:bodyPr wrap="square" lIns="0" tIns="0" rIns="0" bIns="0" rtlCol="0"/>
          <a:lstStyle/>
          <a:p>
            <a:endParaRPr sz="1800"/>
          </a:p>
        </p:txBody>
      </p:sp>
      <p:sp>
        <p:nvSpPr>
          <p:cNvPr id="22" name="bk object 22"/>
          <p:cNvSpPr/>
          <p:nvPr/>
        </p:nvSpPr>
        <p:spPr>
          <a:xfrm>
            <a:off x="0" y="2"/>
            <a:ext cx="2587625" cy="1784985"/>
          </a:xfrm>
          <a:custGeom>
            <a:avLst/>
            <a:gdLst/>
            <a:ahLst/>
            <a:cxnLst/>
            <a:rect l="l" t="t" r="r" b="b"/>
            <a:pathLst>
              <a:path w="2587625" h="1784985">
                <a:moveTo>
                  <a:pt x="2587575" y="0"/>
                </a:moveTo>
                <a:lnTo>
                  <a:pt x="2282262" y="0"/>
                </a:lnTo>
                <a:lnTo>
                  <a:pt x="2250696" y="19826"/>
                </a:lnTo>
                <a:lnTo>
                  <a:pt x="2116075" y="106079"/>
                </a:lnTo>
                <a:lnTo>
                  <a:pt x="1980692" y="195301"/>
                </a:lnTo>
                <a:lnTo>
                  <a:pt x="1844716" y="287317"/>
                </a:lnTo>
                <a:lnTo>
                  <a:pt x="1708312" y="381952"/>
                </a:lnTo>
                <a:lnTo>
                  <a:pt x="1571650" y="479031"/>
                </a:lnTo>
                <a:lnTo>
                  <a:pt x="1434896" y="578377"/>
                </a:lnTo>
                <a:lnTo>
                  <a:pt x="1298218" y="679816"/>
                </a:lnTo>
                <a:lnTo>
                  <a:pt x="1161784" y="783172"/>
                </a:lnTo>
                <a:lnTo>
                  <a:pt x="980442" y="923737"/>
                </a:lnTo>
                <a:lnTo>
                  <a:pt x="845327" y="1030807"/>
                </a:lnTo>
                <a:lnTo>
                  <a:pt x="666318" y="1175713"/>
                </a:lnTo>
                <a:lnTo>
                  <a:pt x="489134" y="1322572"/>
                </a:lnTo>
                <a:lnTo>
                  <a:pt x="314170" y="1470969"/>
                </a:lnTo>
                <a:lnTo>
                  <a:pt x="141823" y="1620487"/>
                </a:lnTo>
                <a:lnTo>
                  <a:pt x="0" y="1746104"/>
                </a:lnTo>
                <a:lnTo>
                  <a:pt x="0" y="1784621"/>
                </a:lnTo>
                <a:lnTo>
                  <a:pt x="317360" y="1529265"/>
                </a:lnTo>
                <a:lnTo>
                  <a:pt x="564092" y="1335282"/>
                </a:lnTo>
                <a:lnTo>
                  <a:pt x="772655" y="1175100"/>
                </a:lnTo>
                <a:lnTo>
                  <a:pt x="941257" y="1048504"/>
                </a:lnTo>
                <a:lnTo>
                  <a:pt x="1111382" y="923659"/>
                </a:lnTo>
                <a:lnTo>
                  <a:pt x="1282579" y="801216"/>
                </a:lnTo>
                <a:lnTo>
                  <a:pt x="1411824" y="711051"/>
                </a:lnTo>
                <a:lnTo>
                  <a:pt x="1541666" y="622561"/>
                </a:lnTo>
                <a:lnTo>
                  <a:pt x="1672049" y="535921"/>
                </a:lnTo>
                <a:lnTo>
                  <a:pt x="1802920" y="451308"/>
                </a:lnTo>
                <a:lnTo>
                  <a:pt x="1934223" y="368898"/>
                </a:lnTo>
                <a:lnTo>
                  <a:pt x="2021972" y="315268"/>
                </a:lnTo>
                <a:lnTo>
                  <a:pt x="2109873" y="262748"/>
                </a:lnTo>
                <a:lnTo>
                  <a:pt x="2197910" y="211389"/>
                </a:lnTo>
                <a:lnTo>
                  <a:pt x="2286066" y="161244"/>
                </a:lnTo>
                <a:lnTo>
                  <a:pt x="2374326" y="112365"/>
                </a:lnTo>
                <a:lnTo>
                  <a:pt x="2462672" y="64804"/>
                </a:lnTo>
                <a:lnTo>
                  <a:pt x="2551090" y="18613"/>
                </a:lnTo>
                <a:lnTo>
                  <a:pt x="2587575" y="0"/>
                </a:lnTo>
                <a:close/>
              </a:path>
            </a:pathLst>
          </a:custGeom>
          <a:solidFill>
            <a:srgbClr val="008236"/>
          </a:solidFill>
        </p:spPr>
        <p:txBody>
          <a:bodyPr wrap="square" lIns="0" tIns="0" rIns="0" bIns="0" rtlCol="0"/>
          <a:lstStyle/>
          <a:p>
            <a:endParaRPr sz="1800"/>
          </a:p>
        </p:txBody>
      </p:sp>
      <p:sp>
        <p:nvSpPr>
          <p:cNvPr id="23" name="bk object 23"/>
          <p:cNvSpPr/>
          <p:nvPr/>
        </p:nvSpPr>
        <p:spPr>
          <a:xfrm>
            <a:off x="0" y="2"/>
            <a:ext cx="2282825" cy="1750695"/>
          </a:xfrm>
          <a:custGeom>
            <a:avLst/>
            <a:gdLst/>
            <a:ahLst/>
            <a:cxnLst/>
            <a:rect l="l" t="t" r="r" b="b"/>
            <a:pathLst>
              <a:path w="2282825" h="1750695">
                <a:moveTo>
                  <a:pt x="418878" y="1381779"/>
                </a:moveTo>
                <a:lnTo>
                  <a:pt x="314170" y="1470969"/>
                </a:lnTo>
                <a:lnTo>
                  <a:pt x="141823" y="1620487"/>
                </a:lnTo>
                <a:lnTo>
                  <a:pt x="0" y="1746104"/>
                </a:lnTo>
                <a:lnTo>
                  <a:pt x="0" y="1750302"/>
                </a:lnTo>
                <a:lnTo>
                  <a:pt x="279990" y="1502630"/>
                </a:lnTo>
                <a:lnTo>
                  <a:pt x="418878" y="1381779"/>
                </a:lnTo>
                <a:close/>
              </a:path>
              <a:path w="2282825" h="1750695">
                <a:moveTo>
                  <a:pt x="2282262" y="0"/>
                </a:moveTo>
                <a:lnTo>
                  <a:pt x="2148367" y="0"/>
                </a:lnTo>
                <a:lnTo>
                  <a:pt x="1978343" y="124217"/>
                </a:lnTo>
                <a:lnTo>
                  <a:pt x="1799766" y="257826"/>
                </a:lnTo>
                <a:lnTo>
                  <a:pt x="1620233" y="395179"/>
                </a:lnTo>
                <a:lnTo>
                  <a:pt x="1395027" y="571500"/>
                </a:lnTo>
                <a:lnTo>
                  <a:pt x="1169606" y="752208"/>
                </a:lnTo>
                <a:lnTo>
                  <a:pt x="944681" y="936488"/>
                </a:lnTo>
                <a:lnTo>
                  <a:pt x="676427" y="1161194"/>
                </a:lnTo>
                <a:lnTo>
                  <a:pt x="418878" y="1381779"/>
                </a:lnTo>
                <a:lnTo>
                  <a:pt x="577473" y="1248924"/>
                </a:lnTo>
                <a:lnTo>
                  <a:pt x="755619" y="1102990"/>
                </a:lnTo>
                <a:lnTo>
                  <a:pt x="935390" y="959216"/>
                </a:lnTo>
                <a:lnTo>
                  <a:pt x="1116389" y="818020"/>
                </a:lnTo>
                <a:lnTo>
                  <a:pt x="1252705" y="714063"/>
                </a:lnTo>
                <a:lnTo>
                  <a:pt x="1389320" y="611966"/>
                </a:lnTo>
                <a:lnTo>
                  <a:pt x="1526067" y="511903"/>
                </a:lnTo>
                <a:lnTo>
                  <a:pt x="1662779" y="414049"/>
                </a:lnTo>
                <a:lnTo>
                  <a:pt x="1799287" y="318580"/>
                </a:lnTo>
                <a:lnTo>
                  <a:pt x="1935425" y="225671"/>
                </a:lnTo>
                <a:lnTo>
                  <a:pt x="2071024" y="135498"/>
                </a:lnTo>
                <a:lnTo>
                  <a:pt x="2205917" y="48236"/>
                </a:lnTo>
                <a:lnTo>
                  <a:pt x="2282262" y="0"/>
                </a:lnTo>
                <a:close/>
              </a:path>
            </a:pathLst>
          </a:custGeom>
          <a:solidFill>
            <a:srgbClr val="008236"/>
          </a:solidFill>
        </p:spPr>
        <p:txBody>
          <a:bodyPr wrap="square" lIns="0" tIns="0" rIns="0" bIns="0" rtlCol="0"/>
          <a:lstStyle/>
          <a:p>
            <a:endParaRPr sz="1800"/>
          </a:p>
        </p:txBody>
      </p:sp>
      <p:sp>
        <p:nvSpPr>
          <p:cNvPr id="24" name="bk object 24"/>
          <p:cNvSpPr/>
          <p:nvPr/>
        </p:nvSpPr>
        <p:spPr>
          <a:xfrm>
            <a:off x="0" y="0"/>
            <a:ext cx="1948180" cy="1743710"/>
          </a:xfrm>
          <a:custGeom>
            <a:avLst/>
            <a:gdLst/>
            <a:ahLst/>
            <a:cxnLst/>
            <a:rect l="l" t="t" r="r" b="b"/>
            <a:pathLst>
              <a:path w="1948180" h="1743710">
                <a:moveTo>
                  <a:pt x="1947919" y="0"/>
                </a:moveTo>
                <a:lnTo>
                  <a:pt x="1917909" y="0"/>
                </a:lnTo>
                <a:lnTo>
                  <a:pt x="662601" y="1123874"/>
                </a:lnTo>
                <a:lnTo>
                  <a:pt x="343088" y="1414479"/>
                </a:lnTo>
                <a:lnTo>
                  <a:pt x="0" y="1731988"/>
                </a:lnTo>
                <a:lnTo>
                  <a:pt x="0" y="1743287"/>
                </a:lnTo>
                <a:lnTo>
                  <a:pt x="673126" y="1123867"/>
                </a:lnTo>
                <a:lnTo>
                  <a:pt x="1102602" y="735262"/>
                </a:lnTo>
                <a:lnTo>
                  <a:pt x="1405087" y="466761"/>
                </a:lnTo>
                <a:lnTo>
                  <a:pt x="1664072" y="241318"/>
                </a:lnTo>
                <a:lnTo>
                  <a:pt x="1878863" y="58080"/>
                </a:lnTo>
                <a:lnTo>
                  <a:pt x="1947919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sz="1800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747521" y="923618"/>
            <a:ext cx="6563359" cy="389890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 b="0" i="0">
                <a:solidFill>
                  <a:srgbClr val="545656"/>
                </a:solidFill>
                <a:latin typeface="Futura Lt BT"/>
                <a:cs typeface="Futura Lt BT"/>
              </a:defRPr>
            </a:lvl1pPr>
          </a:lstStyle>
          <a:p>
            <a:r>
              <a:rPr lang="en-US"/>
              <a:t>Click to edit Master title style</a:t>
            </a:r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type="body" idx="1" hasCustomPrompt="1"/>
          </p:nvPr>
        </p:nvSpPr>
        <p:spPr>
          <a:xfrm>
            <a:off x="1769474" y="1905000"/>
            <a:ext cx="6519453" cy="2032000"/>
          </a:xfrm>
          <a:prstGeom prst="rect">
            <a:avLst/>
          </a:prstGeom>
        </p:spPr>
        <p:txBody>
          <a:bodyPr lIns="0" tIns="0" rIns="0" bIns="0"/>
          <a:lstStyle>
            <a:lvl1pPr>
              <a:defRPr sz="1800" b="0" i="0">
                <a:solidFill>
                  <a:schemeClr val="tx1"/>
                </a:solidFill>
              </a:defRPr>
            </a:lvl1pPr>
          </a:lstStyle>
          <a:p>
            <a:pPr marL="241300" indent="-228600">
              <a:lnSpc>
                <a:spcPct val="100000"/>
              </a:lnSpc>
              <a:buChar char="•"/>
              <a:tabLst>
                <a:tab pos="240665" algn="l"/>
                <a:tab pos="241300" algn="l"/>
              </a:tabLst>
            </a:pPr>
            <a:r>
              <a:rPr lang="en-US" sz="1200" dirty="0">
                <a:solidFill>
                  <a:srgbClr val="008236"/>
                </a:solidFill>
                <a:latin typeface="Myriad Pro"/>
                <a:cs typeface="Myriad Pro"/>
              </a:rPr>
              <a:t>SUB HEADING</a:t>
            </a:r>
            <a:r>
              <a:rPr lang="en-US" sz="1200" spc="-100" dirty="0">
                <a:solidFill>
                  <a:srgbClr val="008236"/>
                </a:solidFill>
                <a:latin typeface="Myriad Pro"/>
                <a:cs typeface="Myriad Pro"/>
              </a:rPr>
              <a:t> </a:t>
            </a:r>
            <a:r>
              <a:rPr lang="en-US" sz="1200" dirty="0">
                <a:solidFill>
                  <a:srgbClr val="008236"/>
                </a:solidFill>
                <a:latin typeface="Myriad Pro"/>
                <a:cs typeface="Myriad Pro"/>
              </a:rPr>
              <a:t>ONE</a:t>
            </a:r>
            <a:endParaRPr lang="en-US" sz="1200" dirty="0">
              <a:latin typeface="Myriad Pro"/>
              <a:cs typeface="Myriad Pro"/>
            </a:endParaRPr>
          </a:p>
          <a:p>
            <a:pPr marL="241300" marR="5080">
              <a:lnSpc>
                <a:spcPct val="100000"/>
              </a:lnSpc>
            </a:pPr>
            <a:r>
              <a:rPr lang="en-US" sz="1200" dirty="0" err="1">
                <a:solidFill>
                  <a:srgbClr val="545656"/>
                </a:solidFill>
                <a:latin typeface="Myriad Pro"/>
                <a:cs typeface="Myriad Pro"/>
              </a:rPr>
              <a:t>Opes</a:t>
            </a:r>
            <a:r>
              <a:rPr lang="en-US" sz="1200" dirty="0">
                <a:solidFill>
                  <a:srgbClr val="545656"/>
                </a:solidFill>
                <a:latin typeface="Myriad Pro"/>
                <a:cs typeface="Myriad Pro"/>
              </a:rPr>
              <a:t> </a:t>
            </a:r>
            <a:r>
              <a:rPr lang="en-US" sz="1200" dirty="0" err="1">
                <a:solidFill>
                  <a:srgbClr val="545656"/>
                </a:solidFill>
                <a:latin typeface="Myriad Pro"/>
                <a:cs typeface="Myriad Pro"/>
              </a:rPr>
              <a:t>sed</a:t>
            </a:r>
            <a:r>
              <a:rPr lang="en-US" sz="1200" dirty="0">
                <a:solidFill>
                  <a:srgbClr val="545656"/>
                </a:solidFill>
                <a:latin typeface="Myriad Pro"/>
                <a:cs typeface="Myriad Pro"/>
              </a:rPr>
              <a:t> </a:t>
            </a:r>
            <a:r>
              <a:rPr lang="en-US" sz="1200" spc="-5" dirty="0" err="1">
                <a:solidFill>
                  <a:srgbClr val="545656"/>
                </a:solidFill>
                <a:latin typeface="Myriad Pro"/>
                <a:cs typeface="Myriad Pro"/>
              </a:rPr>
              <a:t>nonummy</a:t>
            </a:r>
            <a:r>
              <a:rPr lang="en-US" sz="1200" spc="-5" dirty="0">
                <a:solidFill>
                  <a:srgbClr val="545656"/>
                </a:solidFill>
                <a:latin typeface="Myriad Pro"/>
                <a:cs typeface="Myriad Pro"/>
              </a:rPr>
              <a:t> </a:t>
            </a:r>
            <a:r>
              <a:rPr lang="en-US" sz="1200" spc="-5" dirty="0" err="1">
                <a:solidFill>
                  <a:srgbClr val="545656"/>
                </a:solidFill>
                <a:latin typeface="Myriad Pro"/>
                <a:cs typeface="Myriad Pro"/>
              </a:rPr>
              <a:t>tation</a:t>
            </a:r>
            <a:r>
              <a:rPr lang="en-US" sz="1200" spc="-5" dirty="0">
                <a:solidFill>
                  <a:srgbClr val="545656"/>
                </a:solidFill>
                <a:latin typeface="Myriad Pro"/>
                <a:cs typeface="Myriad Pro"/>
              </a:rPr>
              <a:t> </a:t>
            </a:r>
            <a:r>
              <a:rPr lang="en-US" sz="1200" dirty="0" err="1">
                <a:solidFill>
                  <a:srgbClr val="545656"/>
                </a:solidFill>
                <a:latin typeface="Myriad Pro"/>
                <a:cs typeface="Myriad Pro"/>
              </a:rPr>
              <a:t>augue</a:t>
            </a:r>
            <a:r>
              <a:rPr lang="en-US" sz="1200" dirty="0">
                <a:solidFill>
                  <a:srgbClr val="545656"/>
                </a:solidFill>
                <a:latin typeface="Myriad Pro"/>
                <a:cs typeface="Myriad Pro"/>
              </a:rPr>
              <a:t> </a:t>
            </a:r>
            <a:r>
              <a:rPr lang="en-US" sz="1200" spc="-5" dirty="0" err="1">
                <a:solidFill>
                  <a:srgbClr val="545656"/>
                </a:solidFill>
                <a:latin typeface="Myriad Pro"/>
                <a:cs typeface="Myriad Pro"/>
              </a:rPr>
              <a:t>pecus</a:t>
            </a:r>
            <a:r>
              <a:rPr lang="en-US" sz="1200" spc="-5" dirty="0">
                <a:solidFill>
                  <a:srgbClr val="545656"/>
                </a:solidFill>
                <a:latin typeface="Myriad Pro"/>
                <a:cs typeface="Myriad Pro"/>
              </a:rPr>
              <a:t>. </a:t>
            </a:r>
            <a:r>
              <a:rPr lang="en-US" sz="1200" spc="-10" dirty="0" err="1">
                <a:solidFill>
                  <a:srgbClr val="545656"/>
                </a:solidFill>
                <a:latin typeface="Myriad Pro"/>
                <a:cs typeface="Myriad Pro"/>
              </a:rPr>
              <a:t>Venio</a:t>
            </a:r>
            <a:r>
              <a:rPr lang="en-US" sz="1200" spc="-10" dirty="0">
                <a:solidFill>
                  <a:srgbClr val="545656"/>
                </a:solidFill>
                <a:latin typeface="Myriad Pro"/>
                <a:cs typeface="Myriad Pro"/>
              </a:rPr>
              <a:t> </a:t>
            </a:r>
            <a:r>
              <a:rPr lang="en-US" sz="1200" spc="-5" dirty="0" err="1">
                <a:solidFill>
                  <a:srgbClr val="545656"/>
                </a:solidFill>
                <a:latin typeface="Myriad Pro"/>
                <a:cs typeface="Myriad Pro"/>
              </a:rPr>
              <a:t>regula</a:t>
            </a:r>
            <a:r>
              <a:rPr lang="en-US" sz="1200" spc="-5" dirty="0">
                <a:solidFill>
                  <a:srgbClr val="545656"/>
                </a:solidFill>
                <a:latin typeface="Myriad Pro"/>
                <a:cs typeface="Myriad Pro"/>
              </a:rPr>
              <a:t> </a:t>
            </a:r>
            <a:r>
              <a:rPr lang="en-US" sz="1200" dirty="0" err="1">
                <a:solidFill>
                  <a:srgbClr val="545656"/>
                </a:solidFill>
                <a:latin typeface="Myriad Pro"/>
                <a:cs typeface="Myriad Pro"/>
              </a:rPr>
              <a:t>ea</a:t>
            </a:r>
            <a:r>
              <a:rPr lang="en-US" sz="1200" dirty="0">
                <a:solidFill>
                  <a:srgbClr val="545656"/>
                </a:solidFill>
                <a:latin typeface="Myriad Pro"/>
                <a:cs typeface="Myriad Pro"/>
              </a:rPr>
              <a:t> </a:t>
            </a:r>
            <a:r>
              <a:rPr lang="en-US" sz="1200" spc="-5" dirty="0" err="1">
                <a:solidFill>
                  <a:srgbClr val="545656"/>
                </a:solidFill>
                <a:latin typeface="Myriad Pro"/>
                <a:cs typeface="Myriad Pro"/>
              </a:rPr>
              <a:t>fatua</a:t>
            </a:r>
            <a:r>
              <a:rPr lang="en-US" sz="1200" spc="-5" dirty="0">
                <a:solidFill>
                  <a:srgbClr val="545656"/>
                </a:solidFill>
                <a:latin typeface="Myriad Pro"/>
                <a:cs typeface="Myriad Pro"/>
              </a:rPr>
              <a:t> </a:t>
            </a:r>
            <a:r>
              <a:rPr lang="en-US" sz="1200" dirty="0" err="1">
                <a:solidFill>
                  <a:srgbClr val="545656"/>
                </a:solidFill>
                <a:latin typeface="Myriad Pro"/>
                <a:cs typeface="Myriad Pro"/>
              </a:rPr>
              <a:t>incassum</a:t>
            </a:r>
            <a:r>
              <a:rPr lang="en-US" sz="1200" dirty="0">
                <a:solidFill>
                  <a:srgbClr val="545656"/>
                </a:solidFill>
                <a:latin typeface="Myriad Pro"/>
                <a:cs typeface="Myriad Pro"/>
              </a:rPr>
              <a:t>. </a:t>
            </a:r>
            <a:r>
              <a:rPr lang="en-US" sz="1200" dirty="0" err="1">
                <a:solidFill>
                  <a:srgbClr val="545656"/>
                </a:solidFill>
                <a:latin typeface="Myriad Pro"/>
                <a:cs typeface="Myriad Pro"/>
              </a:rPr>
              <a:t>Nisl</a:t>
            </a:r>
            <a:r>
              <a:rPr lang="en-US" sz="1200" dirty="0">
                <a:solidFill>
                  <a:srgbClr val="545656"/>
                </a:solidFill>
                <a:latin typeface="Myriad Pro"/>
                <a:cs typeface="Myriad Pro"/>
              </a:rPr>
              <a:t>  </a:t>
            </a:r>
            <a:r>
              <a:rPr lang="en-US" sz="1200" dirty="0" err="1">
                <a:solidFill>
                  <a:srgbClr val="545656"/>
                </a:solidFill>
                <a:latin typeface="Myriad Pro"/>
                <a:cs typeface="Myriad Pro"/>
              </a:rPr>
              <a:t>quia</a:t>
            </a:r>
            <a:r>
              <a:rPr lang="en-US" sz="1200" dirty="0">
                <a:solidFill>
                  <a:srgbClr val="545656"/>
                </a:solidFill>
                <a:latin typeface="Myriad Pro"/>
                <a:cs typeface="Myriad Pro"/>
              </a:rPr>
              <a:t> et </a:t>
            </a:r>
            <a:r>
              <a:rPr lang="en-US" sz="1200" spc="-5" dirty="0" err="1">
                <a:solidFill>
                  <a:srgbClr val="545656"/>
                </a:solidFill>
                <a:latin typeface="Myriad Pro"/>
                <a:cs typeface="Myriad Pro"/>
              </a:rPr>
              <a:t>aliquip</a:t>
            </a:r>
            <a:r>
              <a:rPr lang="en-US" sz="1200" spc="-5" dirty="0">
                <a:solidFill>
                  <a:srgbClr val="545656"/>
                </a:solidFill>
                <a:latin typeface="Myriad Pro"/>
                <a:cs typeface="Myriad Pro"/>
              </a:rPr>
              <a:t>, </a:t>
            </a:r>
            <a:r>
              <a:rPr lang="en-US" sz="1200" spc="-5" dirty="0" err="1">
                <a:solidFill>
                  <a:srgbClr val="545656"/>
                </a:solidFill>
                <a:latin typeface="Myriad Pro"/>
                <a:cs typeface="Myriad Pro"/>
              </a:rPr>
              <a:t>scisco</a:t>
            </a:r>
            <a:r>
              <a:rPr lang="en-US" sz="1200" spc="-5" dirty="0">
                <a:solidFill>
                  <a:srgbClr val="545656"/>
                </a:solidFill>
                <a:latin typeface="Myriad Pro"/>
                <a:cs typeface="Myriad Pro"/>
              </a:rPr>
              <a:t> </a:t>
            </a:r>
            <a:r>
              <a:rPr lang="en-US" sz="1200" spc="-10" dirty="0" err="1">
                <a:solidFill>
                  <a:srgbClr val="545656"/>
                </a:solidFill>
                <a:latin typeface="Myriad Pro"/>
                <a:cs typeface="Myriad Pro"/>
              </a:rPr>
              <a:t>roto</a:t>
            </a:r>
            <a:r>
              <a:rPr lang="en-US" sz="1200" spc="-10" dirty="0">
                <a:solidFill>
                  <a:srgbClr val="545656"/>
                </a:solidFill>
                <a:latin typeface="Myriad Pro"/>
                <a:cs typeface="Myriad Pro"/>
              </a:rPr>
              <a:t> </a:t>
            </a:r>
            <a:r>
              <a:rPr lang="en-US" sz="1200" dirty="0">
                <a:solidFill>
                  <a:srgbClr val="545656"/>
                </a:solidFill>
                <a:latin typeface="Myriad Pro"/>
                <a:cs typeface="Myriad Pro"/>
              </a:rPr>
              <a:t>minim</a:t>
            </a:r>
            <a:r>
              <a:rPr lang="en-US" sz="1200" spc="-35" dirty="0">
                <a:solidFill>
                  <a:srgbClr val="545656"/>
                </a:solidFill>
                <a:latin typeface="Myriad Pro"/>
                <a:cs typeface="Myriad Pro"/>
              </a:rPr>
              <a:t> </a:t>
            </a:r>
            <a:r>
              <a:rPr lang="en-US" sz="1200" dirty="0" err="1">
                <a:solidFill>
                  <a:srgbClr val="545656"/>
                </a:solidFill>
                <a:latin typeface="Myriad Pro"/>
                <a:cs typeface="Myriad Pro"/>
              </a:rPr>
              <a:t>ali</a:t>
            </a:r>
            <a:endParaRPr lang="en-US" sz="1200" dirty="0">
              <a:latin typeface="Myriad Pro"/>
              <a:cs typeface="Myriad Pro"/>
            </a:endParaRPr>
          </a:p>
          <a:p>
            <a:pPr>
              <a:lnSpc>
                <a:spcPct val="100000"/>
              </a:lnSpc>
            </a:pPr>
            <a:endParaRPr lang="en-US" sz="1250" dirty="0">
              <a:latin typeface="Times New Roman"/>
              <a:cs typeface="Times New Roman"/>
            </a:endParaRPr>
          </a:p>
          <a:p>
            <a:pPr lvl="0"/>
            <a:endParaRPr lang="en-US" dirty="0"/>
          </a:p>
        </p:txBody>
      </p:sp>
      <p:sp>
        <p:nvSpPr>
          <p:cNvPr id="13" name="object 4"/>
          <p:cNvSpPr txBox="1"/>
          <p:nvPr userDrawn="1"/>
        </p:nvSpPr>
        <p:spPr>
          <a:xfrm>
            <a:off x="6863588" y="7253351"/>
            <a:ext cx="878205" cy="1555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00" spc="-5" dirty="0">
                <a:solidFill>
                  <a:srgbClr val="FFFFFF"/>
                </a:solidFill>
                <a:latin typeface="Myriad Pro"/>
                <a:cs typeface="Myriad Pro"/>
              </a:rPr>
              <a:t>Cuyahoga</a:t>
            </a:r>
            <a:r>
              <a:rPr sz="900" spc="-60" dirty="0">
                <a:solidFill>
                  <a:srgbClr val="FFFFFF"/>
                </a:solidFill>
                <a:latin typeface="Myriad Pro"/>
                <a:cs typeface="Myriad Pro"/>
              </a:rPr>
              <a:t> </a:t>
            </a:r>
            <a:r>
              <a:rPr sz="900" spc="-5" dirty="0">
                <a:solidFill>
                  <a:srgbClr val="FFFFFF"/>
                </a:solidFill>
                <a:latin typeface="Myriad Pro"/>
                <a:cs typeface="Myriad Pro"/>
              </a:rPr>
              <a:t>County</a:t>
            </a:r>
            <a:endParaRPr sz="900">
              <a:latin typeface="Myriad Pro"/>
              <a:cs typeface="Myriad Pro"/>
            </a:endParaRPr>
          </a:p>
        </p:txBody>
      </p:sp>
      <p:sp>
        <p:nvSpPr>
          <p:cNvPr id="14" name="object 5"/>
          <p:cNvSpPr txBox="1"/>
          <p:nvPr userDrawn="1"/>
        </p:nvSpPr>
        <p:spPr>
          <a:xfrm>
            <a:off x="7808037" y="7253351"/>
            <a:ext cx="939165" cy="1555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00" spc="-10" dirty="0">
                <a:solidFill>
                  <a:srgbClr val="FFFFFF"/>
                </a:solidFill>
                <a:latin typeface="Myriad Pro"/>
                <a:cs typeface="Myriad Pro"/>
              </a:rPr>
              <a:t>Together </a:t>
            </a:r>
            <a:r>
              <a:rPr sz="900" spc="-15" dirty="0">
                <a:solidFill>
                  <a:srgbClr val="FFFFFF"/>
                </a:solidFill>
                <a:latin typeface="Myriad Pro"/>
                <a:cs typeface="Myriad Pro"/>
              </a:rPr>
              <a:t>We</a:t>
            </a:r>
            <a:r>
              <a:rPr sz="900" spc="-140" dirty="0">
                <a:solidFill>
                  <a:srgbClr val="FFFFFF"/>
                </a:solidFill>
                <a:latin typeface="Myriad Pro"/>
                <a:cs typeface="Myriad Pro"/>
              </a:rPr>
              <a:t> </a:t>
            </a:r>
            <a:r>
              <a:rPr sz="900" spc="-5" dirty="0">
                <a:solidFill>
                  <a:srgbClr val="FFFFFF"/>
                </a:solidFill>
                <a:latin typeface="Myriad Pro"/>
                <a:cs typeface="Myriad Pro"/>
              </a:rPr>
              <a:t>Thrive</a:t>
            </a:r>
            <a:endParaRPr sz="900" dirty="0">
              <a:latin typeface="Myriad Pro"/>
              <a:cs typeface="Myriad Pro"/>
            </a:endParaRPr>
          </a:p>
        </p:txBody>
      </p:sp>
      <p:sp>
        <p:nvSpPr>
          <p:cNvPr id="15" name="object 6"/>
          <p:cNvSpPr/>
          <p:nvPr userDrawn="1"/>
        </p:nvSpPr>
        <p:spPr>
          <a:xfrm>
            <a:off x="7780146" y="7245630"/>
            <a:ext cx="0" cy="146050"/>
          </a:xfrm>
          <a:custGeom>
            <a:avLst/>
            <a:gdLst/>
            <a:ahLst/>
            <a:cxnLst/>
            <a:rect l="l" t="t" r="r" b="b"/>
            <a:pathLst>
              <a:path h="146050">
                <a:moveTo>
                  <a:pt x="0" y="0"/>
                </a:moveTo>
                <a:lnTo>
                  <a:pt x="0" y="146024"/>
                </a:lnTo>
              </a:path>
            </a:pathLst>
          </a:custGeom>
          <a:ln w="635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768332849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150" y="517527"/>
            <a:ext cx="3244850" cy="1814513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76726" y="1119188"/>
            <a:ext cx="5091113" cy="552291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150" y="2332040"/>
            <a:ext cx="3244850" cy="4319587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90E36-415A-4C2B-8EFB-B2B2C6BEC9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7988764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150" y="517527"/>
            <a:ext cx="3244850" cy="1814513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76726" y="1119188"/>
            <a:ext cx="5091113" cy="552291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150" y="2332040"/>
            <a:ext cx="3244850" cy="4319587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90E36-415A-4C2B-8EFB-B2B2C6BEC9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8812803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90E36-415A-4C2B-8EFB-B2B2C6BEC9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7195096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97725" y="414340"/>
            <a:ext cx="2168525" cy="658653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92151" y="414340"/>
            <a:ext cx="6353175" cy="658653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90E36-415A-4C2B-8EFB-B2B2C6BEC9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4554419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754380" y="2409444"/>
            <a:ext cx="8549640" cy="3693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508760" y="4352545"/>
            <a:ext cx="704088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450218605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6944868"/>
            <a:ext cx="10058400" cy="828040"/>
          </a:xfrm>
          <a:custGeom>
            <a:avLst/>
            <a:gdLst/>
            <a:ahLst/>
            <a:cxnLst/>
            <a:rect l="l" t="t" r="r" b="b"/>
            <a:pathLst>
              <a:path w="10058400" h="828040">
                <a:moveTo>
                  <a:pt x="0" y="827531"/>
                </a:moveTo>
                <a:lnTo>
                  <a:pt x="10058400" y="827531"/>
                </a:lnTo>
                <a:lnTo>
                  <a:pt x="10058400" y="0"/>
                </a:lnTo>
                <a:lnTo>
                  <a:pt x="0" y="0"/>
                </a:lnTo>
                <a:lnTo>
                  <a:pt x="0" y="827531"/>
                </a:lnTo>
                <a:close/>
              </a:path>
            </a:pathLst>
          </a:custGeom>
          <a:solidFill>
            <a:srgbClr val="1A5586"/>
          </a:solidFill>
        </p:spPr>
        <p:txBody>
          <a:bodyPr wrap="square" lIns="0" tIns="0" rIns="0" bIns="0" rtlCol="0"/>
          <a:lstStyle/>
          <a:p>
            <a:endParaRPr sz="1800"/>
          </a:p>
        </p:txBody>
      </p:sp>
      <p:sp>
        <p:nvSpPr>
          <p:cNvPr id="17" name="bk object 17"/>
          <p:cNvSpPr/>
          <p:nvPr/>
        </p:nvSpPr>
        <p:spPr>
          <a:xfrm>
            <a:off x="8796530" y="7077196"/>
            <a:ext cx="566445" cy="56644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800"/>
          </a:p>
        </p:txBody>
      </p:sp>
      <p:sp>
        <p:nvSpPr>
          <p:cNvPr id="18" name="bk object 18"/>
          <p:cNvSpPr/>
          <p:nvPr/>
        </p:nvSpPr>
        <p:spPr>
          <a:xfrm>
            <a:off x="1" y="0"/>
            <a:ext cx="2811145" cy="1760220"/>
          </a:xfrm>
          <a:custGeom>
            <a:avLst/>
            <a:gdLst/>
            <a:ahLst/>
            <a:cxnLst/>
            <a:rect l="l" t="t" r="r" b="b"/>
            <a:pathLst>
              <a:path w="2811145" h="1760220">
                <a:moveTo>
                  <a:pt x="2811125" y="0"/>
                </a:moveTo>
                <a:lnTo>
                  <a:pt x="0" y="0"/>
                </a:lnTo>
                <a:lnTo>
                  <a:pt x="0" y="1759925"/>
                </a:lnTo>
                <a:lnTo>
                  <a:pt x="343912" y="1485065"/>
                </a:lnTo>
                <a:lnTo>
                  <a:pt x="1120422" y="914196"/>
                </a:lnTo>
                <a:lnTo>
                  <a:pt x="1921256" y="414304"/>
                </a:lnTo>
                <a:lnTo>
                  <a:pt x="2535215" y="96839"/>
                </a:lnTo>
                <a:lnTo>
                  <a:pt x="2811125" y="0"/>
                </a:lnTo>
                <a:close/>
              </a:path>
            </a:pathLst>
          </a:custGeom>
          <a:solidFill>
            <a:srgbClr val="1A5586"/>
          </a:solidFill>
        </p:spPr>
        <p:txBody>
          <a:bodyPr wrap="square" lIns="0" tIns="0" rIns="0" bIns="0" rtlCol="0"/>
          <a:lstStyle/>
          <a:p>
            <a:endParaRPr sz="1800"/>
          </a:p>
        </p:txBody>
      </p:sp>
      <p:sp>
        <p:nvSpPr>
          <p:cNvPr id="19" name="bk object 19"/>
          <p:cNvSpPr/>
          <p:nvPr/>
        </p:nvSpPr>
        <p:spPr>
          <a:xfrm>
            <a:off x="1217955" y="0"/>
            <a:ext cx="2059939" cy="887094"/>
          </a:xfrm>
          <a:custGeom>
            <a:avLst/>
            <a:gdLst/>
            <a:ahLst/>
            <a:cxnLst/>
            <a:rect l="l" t="t" r="r" b="b"/>
            <a:pathLst>
              <a:path w="2059939" h="887094">
                <a:moveTo>
                  <a:pt x="2059526" y="0"/>
                </a:moveTo>
                <a:lnTo>
                  <a:pt x="1606776" y="0"/>
                </a:lnTo>
                <a:lnTo>
                  <a:pt x="1582770" y="9953"/>
                </a:lnTo>
                <a:lnTo>
                  <a:pt x="1486765" y="51116"/>
                </a:lnTo>
                <a:lnTo>
                  <a:pt x="1390025" y="94370"/>
                </a:lnTo>
                <a:lnTo>
                  <a:pt x="1292623" y="139655"/>
                </a:lnTo>
                <a:lnTo>
                  <a:pt x="1194634" y="186914"/>
                </a:lnTo>
                <a:lnTo>
                  <a:pt x="1096132" y="236088"/>
                </a:lnTo>
                <a:lnTo>
                  <a:pt x="997192" y="287120"/>
                </a:lnTo>
                <a:lnTo>
                  <a:pt x="897887" y="339951"/>
                </a:lnTo>
                <a:lnTo>
                  <a:pt x="798292" y="394522"/>
                </a:lnTo>
                <a:lnTo>
                  <a:pt x="698481" y="450776"/>
                </a:lnTo>
                <a:lnTo>
                  <a:pt x="598528" y="508654"/>
                </a:lnTo>
                <a:lnTo>
                  <a:pt x="498509" y="568098"/>
                </a:lnTo>
                <a:lnTo>
                  <a:pt x="398496" y="629050"/>
                </a:lnTo>
                <a:lnTo>
                  <a:pt x="298564" y="691451"/>
                </a:lnTo>
                <a:lnTo>
                  <a:pt x="198788" y="755243"/>
                </a:lnTo>
                <a:lnTo>
                  <a:pt x="99242" y="820368"/>
                </a:lnTo>
                <a:lnTo>
                  <a:pt x="0" y="886767"/>
                </a:lnTo>
                <a:lnTo>
                  <a:pt x="50739" y="853621"/>
                </a:lnTo>
                <a:lnTo>
                  <a:pt x="101590" y="821055"/>
                </a:lnTo>
                <a:lnTo>
                  <a:pt x="152544" y="789068"/>
                </a:lnTo>
                <a:lnTo>
                  <a:pt x="203589" y="757661"/>
                </a:lnTo>
                <a:lnTo>
                  <a:pt x="254714" y="726832"/>
                </a:lnTo>
                <a:lnTo>
                  <a:pt x="305909" y="696582"/>
                </a:lnTo>
                <a:lnTo>
                  <a:pt x="357163" y="666911"/>
                </a:lnTo>
                <a:lnTo>
                  <a:pt x="408465" y="637817"/>
                </a:lnTo>
                <a:lnTo>
                  <a:pt x="459805" y="609301"/>
                </a:lnTo>
                <a:lnTo>
                  <a:pt x="511171" y="581363"/>
                </a:lnTo>
                <a:lnTo>
                  <a:pt x="562554" y="554003"/>
                </a:lnTo>
                <a:lnTo>
                  <a:pt x="613942" y="527219"/>
                </a:lnTo>
                <a:lnTo>
                  <a:pt x="665324" y="501012"/>
                </a:lnTo>
                <a:lnTo>
                  <a:pt x="716690" y="475381"/>
                </a:lnTo>
                <a:lnTo>
                  <a:pt x="768030" y="450326"/>
                </a:lnTo>
                <a:lnTo>
                  <a:pt x="819332" y="425848"/>
                </a:lnTo>
                <a:lnTo>
                  <a:pt x="870585" y="401945"/>
                </a:lnTo>
                <a:lnTo>
                  <a:pt x="921780" y="378617"/>
                </a:lnTo>
                <a:lnTo>
                  <a:pt x="972905" y="355865"/>
                </a:lnTo>
                <a:lnTo>
                  <a:pt x="1023949" y="333687"/>
                </a:lnTo>
                <a:lnTo>
                  <a:pt x="1074902" y="312084"/>
                </a:lnTo>
                <a:lnTo>
                  <a:pt x="1125754" y="291055"/>
                </a:lnTo>
                <a:lnTo>
                  <a:pt x="1176492" y="270600"/>
                </a:lnTo>
                <a:lnTo>
                  <a:pt x="1227108" y="250719"/>
                </a:lnTo>
                <a:lnTo>
                  <a:pt x="1277589" y="231412"/>
                </a:lnTo>
                <a:lnTo>
                  <a:pt x="1327925" y="212677"/>
                </a:lnTo>
                <a:lnTo>
                  <a:pt x="1378105" y="194515"/>
                </a:lnTo>
                <a:lnTo>
                  <a:pt x="1428120" y="176926"/>
                </a:lnTo>
                <a:lnTo>
                  <a:pt x="1477957" y="159910"/>
                </a:lnTo>
                <a:lnTo>
                  <a:pt x="1527607" y="143465"/>
                </a:lnTo>
                <a:lnTo>
                  <a:pt x="1577058" y="127592"/>
                </a:lnTo>
                <a:lnTo>
                  <a:pt x="1626300" y="112291"/>
                </a:lnTo>
                <a:lnTo>
                  <a:pt x="1675322" y="97561"/>
                </a:lnTo>
                <a:lnTo>
                  <a:pt x="1724113" y="83402"/>
                </a:lnTo>
                <a:lnTo>
                  <a:pt x="1772663" y="69814"/>
                </a:lnTo>
                <a:lnTo>
                  <a:pt x="1820961" y="56796"/>
                </a:lnTo>
                <a:lnTo>
                  <a:pt x="1868996" y="44348"/>
                </a:lnTo>
                <a:lnTo>
                  <a:pt x="1916757" y="32471"/>
                </a:lnTo>
                <a:lnTo>
                  <a:pt x="1964234" y="21162"/>
                </a:lnTo>
                <a:lnTo>
                  <a:pt x="2011416" y="10424"/>
                </a:lnTo>
                <a:lnTo>
                  <a:pt x="2059526" y="0"/>
                </a:lnTo>
                <a:close/>
              </a:path>
            </a:pathLst>
          </a:custGeom>
          <a:solidFill>
            <a:srgbClr val="008236"/>
          </a:solidFill>
        </p:spPr>
        <p:txBody>
          <a:bodyPr wrap="square" lIns="0" tIns="0" rIns="0" bIns="0" rtlCol="0"/>
          <a:lstStyle/>
          <a:p>
            <a:endParaRPr sz="1800"/>
          </a:p>
        </p:txBody>
      </p:sp>
      <p:sp>
        <p:nvSpPr>
          <p:cNvPr id="20" name="bk object 20"/>
          <p:cNvSpPr/>
          <p:nvPr/>
        </p:nvSpPr>
        <p:spPr>
          <a:xfrm>
            <a:off x="0" y="0"/>
            <a:ext cx="2865120" cy="1784350"/>
          </a:xfrm>
          <a:custGeom>
            <a:avLst/>
            <a:gdLst/>
            <a:ahLst/>
            <a:cxnLst/>
            <a:rect l="l" t="t" r="r" b="b"/>
            <a:pathLst>
              <a:path w="2865120" h="1784350">
                <a:moveTo>
                  <a:pt x="2311929" y="242693"/>
                </a:moveTo>
                <a:lnTo>
                  <a:pt x="2265657" y="265540"/>
                </a:lnTo>
                <a:lnTo>
                  <a:pt x="2166183" y="315953"/>
                </a:lnTo>
                <a:lnTo>
                  <a:pt x="2066380" y="368250"/>
                </a:lnTo>
                <a:lnTo>
                  <a:pt x="1966323" y="422387"/>
                </a:lnTo>
                <a:lnTo>
                  <a:pt x="1866087" y="478318"/>
                </a:lnTo>
                <a:lnTo>
                  <a:pt x="1765746" y="536000"/>
                </a:lnTo>
                <a:lnTo>
                  <a:pt x="1665375" y="595387"/>
                </a:lnTo>
                <a:lnTo>
                  <a:pt x="1565048" y="656435"/>
                </a:lnTo>
                <a:lnTo>
                  <a:pt x="1464840" y="719100"/>
                </a:lnTo>
                <a:lnTo>
                  <a:pt x="1364825" y="783337"/>
                </a:lnTo>
                <a:lnTo>
                  <a:pt x="1265078" y="849102"/>
                </a:lnTo>
                <a:lnTo>
                  <a:pt x="839160" y="1139029"/>
                </a:lnTo>
                <a:lnTo>
                  <a:pt x="583826" y="1317830"/>
                </a:lnTo>
                <a:lnTo>
                  <a:pt x="414415" y="1439988"/>
                </a:lnTo>
                <a:lnTo>
                  <a:pt x="288801" y="1532976"/>
                </a:lnTo>
                <a:lnTo>
                  <a:pt x="206082" y="1595558"/>
                </a:lnTo>
                <a:lnTo>
                  <a:pt x="124391" y="1658575"/>
                </a:lnTo>
                <a:lnTo>
                  <a:pt x="43907" y="1721995"/>
                </a:lnTo>
                <a:lnTo>
                  <a:pt x="0" y="1757231"/>
                </a:lnTo>
                <a:lnTo>
                  <a:pt x="0" y="1783960"/>
                </a:lnTo>
                <a:lnTo>
                  <a:pt x="158266" y="1661399"/>
                </a:lnTo>
                <a:lnTo>
                  <a:pt x="330601" y="1530879"/>
                </a:lnTo>
                <a:lnTo>
                  <a:pt x="507155" y="1400207"/>
                </a:lnTo>
                <a:lnTo>
                  <a:pt x="687370" y="1269928"/>
                </a:lnTo>
                <a:lnTo>
                  <a:pt x="870689" y="1140588"/>
                </a:lnTo>
                <a:lnTo>
                  <a:pt x="1056554" y="1012732"/>
                </a:lnTo>
                <a:lnTo>
                  <a:pt x="1244407" y="886905"/>
                </a:lnTo>
                <a:lnTo>
                  <a:pt x="1433690" y="763653"/>
                </a:lnTo>
                <a:lnTo>
                  <a:pt x="1623847" y="643521"/>
                </a:lnTo>
                <a:lnTo>
                  <a:pt x="1766702" y="555798"/>
                </a:lnTo>
                <a:lnTo>
                  <a:pt x="1909499" y="470366"/>
                </a:lnTo>
                <a:lnTo>
                  <a:pt x="2052003" y="387457"/>
                </a:lnTo>
                <a:lnTo>
                  <a:pt x="2193979" y="307299"/>
                </a:lnTo>
                <a:lnTo>
                  <a:pt x="2311929" y="242693"/>
                </a:lnTo>
                <a:close/>
              </a:path>
              <a:path w="2865120" h="1784350">
                <a:moveTo>
                  <a:pt x="2864783" y="0"/>
                </a:moveTo>
                <a:lnTo>
                  <a:pt x="2791768" y="0"/>
                </a:lnTo>
                <a:lnTo>
                  <a:pt x="2706233" y="40651"/>
                </a:lnTo>
                <a:lnTo>
                  <a:pt x="2614383" y="85639"/>
                </a:lnTo>
                <a:lnTo>
                  <a:pt x="2521879" y="132260"/>
                </a:lnTo>
                <a:lnTo>
                  <a:pt x="2428792" y="180444"/>
                </a:lnTo>
                <a:lnTo>
                  <a:pt x="2311929" y="242693"/>
                </a:lnTo>
                <a:lnTo>
                  <a:pt x="2414090" y="193550"/>
                </a:lnTo>
                <a:lnTo>
                  <a:pt x="2512418" y="148041"/>
                </a:lnTo>
                <a:lnTo>
                  <a:pt x="2610156" y="104572"/>
                </a:lnTo>
                <a:lnTo>
                  <a:pt x="2707231" y="63187"/>
                </a:lnTo>
                <a:lnTo>
                  <a:pt x="2803567" y="23931"/>
                </a:lnTo>
                <a:lnTo>
                  <a:pt x="2864783" y="0"/>
                </a:lnTo>
                <a:close/>
              </a:path>
            </a:pathLst>
          </a:custGeom>
          <a:solidFill>
            <a:srgbClr val="008236"/>
          </a:solidFill>
        </p:spPr>
        <p:txBody>
          <a:bodyPr wrap="square" lIns="0" tIns="0" rIns="0" bIns="0" rtlCol="0"/>
          <a:lstStyle/>
          <a:p>
            <a:endParaRPr sz="1800"/>
          </a:p>
        </p:txBody>
      </p:sp>
      <p:sp>
        <p:nvSpPr>
          <p:cNvPr id="21" name="bk object 21"/>
          <p:cNvSpPr/>
          <p:nvPr/>
        </p:nvSpPr>
        <p:spPr>
          <a:xfrm>
            <a:off x="0" y="0"/>
            <a:ext cx="2802255" cy="1788160"/>
          </a:xfrm>
          <a:custGeom>
            <a:avLst/>
            <a:gdLst/>
            <a:ahLst/>
            <a:cxnLst/>
            <a:rect l="l" t="t" r="r" b="b"/>
            <a:pathLst>
              <a:path w="2802255" h="1788160">
                <a:moveTo>
                  <a:pt x="2802187" y="0"/>
                </a:moveTo>
                <a:lnTo>
                  <a:pt x="2570461" y="0"/>
                </a:lnTo>
                <a:lnTo>
                  <a:pt x="2534563" y="19087"/>
                </a:lnTo>
                <a:lnTo>
                  <a:pt x="2444144" y="68173"/>
                </a:lnTo>
                <a:lnTo>
                  <a:pt x="2353346" y="118772"/>
                </a:lnTo>
                <a:lnTo>
                  <a:pt x="2262224" y="170818"/>
                </a:lnTo>
                <a:lnTo>
                  <a:pt x="2170829" y="224245"/>
                </a:lnTo>
                <a:lnTo>
                  <a:pt x="2033343" y="306831"/>
                </a:lnTo>
                <a:lnTo>
                  <a:pt x="1895542" y="392152"/>
                </a:lnTo>
                <a:lnTo>
                  <a:pt x="1757606" y="479986"/>
                </a:lnTo>
                <a:lnTo>
                  <a:pt x="1619713" y="570108"/>
                </a:lnTo>
                <a:lnTo>
                  <a:pt x="1482043" y="662296"/>
                </a:lnTo>
                <a:lnTo>
                  <a:pt x="1344774" y="756326"/>
                </a:lnTo>
                <a:lnTo>
                  <a:pt x="1162681" y="884178"/>
                </a:lnTo>
                <a:lnTo>
                  <a:pt x="982043" y="1014380"/>
                </a:lnTo>
                <a:lnTo>
                  <a:pt x="803285" y="1146400"/>
                </a:lnTo>
                <a:lnTo>
                  <a:pt x="626830" y="1279711"/>
                </a:lnTo>
                <a:lnTo>
                  <a:pt x="410145" y="1447356"/>
                </a:lnTo>
                <a:lnTo>
                  <a:pt x="198550" y="1615157"/>
                </a:lnTo>
                <a:lnTo>
                  <a:pt x="0" y="1776242"/>
                </a:lnTo>
                <a:lnTo>
                  <a:pt x="0" y="1788051"/>
                </a:lnTo>
                <a:lnTo>
                  <a:pt x="163765" y="1660610"/>
                </a:lnTo>
                <a:lnTo>
                  <a:pt x="334661" y="1530506"/>
                </a:lnTo>
                <a:lnTo>
                  <a:pt x="509376" y="1400477"/>
                </a:lnTo>
                <a:lnTo>
                  <a:pt x="687433" y="1271039"/>
                </a:lnTo>
                <a:lnTo>
                  <a:pt x="868355" y="1142705"/>
                </a:lnTo>
                <a:lnTo>
                  <a:pt x="1051667" y="1015991"/>
                </a:lnTo>
                <a:lnTo>
                  <a:pt x="1236891" y="891410"/>
                </a:lnTo>
                <a:lnTo>
                  <a:pt x="1423550" y="769477"/>
                </a:lnTo>
                <a:lnTo>
                  <a:pt x="1564200" y="680074"/>
                </a:lnTo>
                <a:lnTo>
                  <a:pt x="1705189" y="592668"/>
                </a:lnTo>
                <a:lnTo>
                  <a:pt x="1846314" y="507474"/>
                </a:lnTo>
                <a:lnTo>
                  <a:pt x="1987376" y="424710"/>
                </a:lnTo>
                <a:lnTo>
                  <a:pt x="2128173" y="344593"/>
                </a:lnTo>
                <a:lnTo>
                  <a:pt x="2268505" y="267340"/>
                </a:lnTo>
                <a:lnTo>
                  <a:pt x="2408169" y="193168"/>
                </a:lnTo>
                <a:lnTo>
                  <a:pt x="2500808" y="145538"/>
                </a:lnTo>
                <a:lnTo>
                  <a:pt x="2593003" y="99439"/>
                </a:lnTo>
                <a:lnTo>
                  <a:pt x="2684692" y="54934"/>
                </a:lnTo>
                <a:lnTo>
                  <a:pt x="2775816" y="12088"/>
                </a:lnTo>
                <a:lnTo>
                  <a:pt x="2802187" y="0"/>
                </a:lnTo>
                <a:close/>
              </a:path>
            </a:pathLst>
          </a:custGeom>
          <a:solidFill>
            <a:srgbClr val="008236"/>
          </a:solidFill>
        </p:spPr>
        <p:txBody>
          <a:bodyPr wrap="square" lIns="0" tIns="0" rIns="0" bIns="0" rtlCol="0"/>
          <a:lstStyle/>
          <a:p>
            <a:endParaRPr sz="1800"/>
          </a:p>
        </p:txBody>
      </p:sp>
      <p:sp>
        <p:nvSpPr>
          <p:cNvPr id="22" name="bk object 22"/>
          <p:cNvSpPr/>
          <p:nvPr/>
        </p:nvSpPr>
        <p:spPr>
          <a:xfrm>
            <a:off x="0" y="2"/>
            <a:ext cx="2587625" cy="1784985"/>
          </a:xfrm>
          <a:custGeom>
            <a:avLst/>
            <a:gdLst/>
            <a:ahLst/>
            <a:cxnLst/>
            <a:rect l="l" t="t" r="r" b="b"/>
            <a:pathLst>
              <a:path w="2587625" h="1784985">
                <a:moveTo>
                  <a:pt x="2587575" y="0"/>
                </a:moveTo>
                <a:lnTo>
                  <a:pt x="2282262" y="0"/>
                </a:lnTo>
                <a:lnTo>
                  <a:pt x="2250696" y="19826"/>
                </a:lnTo>
                <a:lnTo>
                  <a:pt x="2116075" y="106079"/>
                </a:lnTo>
                <a:lnTo>
                  <a:pt x="1980692" y="195301"/>
                </a:lnTo>
                <a:lnTo>
                  <a:pt x="1844716" y="287317"/>
                </a:lnTo>
                <a:lnTo>
                  <a:pt x="1708312" y="381952"/>
                </a:lnTo>
                <a:lnTo>
                  <a:pt x="1571650" y="479031"/>
                </a:lnTo>
                <a:lnTo>
                  <a:pt x="1434896" y="578377"/>
                </a:lnTo>
                <a:lnTo>
                  <a:pt x="1298218" y="679816"/>
                </a:lnTo>
                <a:lnTo>
                  <a:pt x="1161784" y="783172"/>
                </a:lnTo>
                <a:lnTo>
                  <a:pt x="980442" y="923737"/>
                </a:lnTo>
                <a:lnTo>
                  <a:pt x="845327" y="1030807"/>
                </a:lnTo>
                <a:lnTo>
                  <a:pt x="666318" y="1175713"/>
                </a:lnTo>
                <a:lnTo>
                  <a:pt x="489134" y="1322572"/>
                </a:lnTo>
                <a:lnTo>
                  <a:pt x="314170" y="1470969"/>
                </a:lnTo>
                <a:lnTo>
                  <a:pt x="141823" y="1620487"/>
                </a:lnTo>
                <a:lnTo>
                  <a:pt x="0" y="1746104"/>
                </a:lnTo>
                <a:lnTo>
                  <a:pt x="0" y="1784621"/>
                </a:lnTo>
                <a:lnTo>
                  <a:pt x="317360" y="1529265"/>
                </a:lnTo>
                <a:lnTo>
                  <a:pt x="564092" y="1335282"/>
                </a:lnTo>
                <a:lnTo>
                  <a:pt x="772655" y="1175100"/>
                </a:lnTo>
                <a:lnTo>
                  <a:pt x="941257" y="1048504"/>
                </a:lnTo>
                <a:lnTo>
                  <a:pt x="1111382" y="923659"/>
                </a:lnTo>
                <a:lnTo>
                  <a:pt x="1282579" y="801216"/>
                </a:lnTo>
                <a:lnTo>
                  <a:pt x="1411824" y="711051"/>
                </a:lnTo>
                <a:lnTo>
                  <a:pt x="1541666" y="622561"/>
                </a:lnTo>
                <a:lnTo>
                  <a:pt x="1672049" y="535921"/>
                </a:lnTo>
                <a:lnTo>
                  <a:pt x="1802920" y="451308"/>
                </a:lnTo>
                <a:lnTo>
                  <a:pt x="1934223" y="368898"/>
                </a:lnTo>
                <a:lnTo>
                  <a:pt x="2021972" y="315268"/>
                </a:lnTo>
                <a:lnTo>
                  <a:pt x="2109873" y="262748"/>
                </a:lnTo>
                <a:lnTo>
                  <a:pt x="2197910" y="211389"/>
                </a:lnTo>
                <a:lnTo>
                  <a:pt x="2286066" y="161244"/>
                </a:lnTo>
                <a:lnTo>
                  <a:pt x="2374326" y="112365"/>
                </a:lnTo>
                <a:lnTo>
                  <a:pt x="2462672" y="64804"/>
                </a:lnTo>
                <a:lnTo>
                  <a:pt x="2551090" y="18613"/>
                </a:lnTo>
                <a:lnTo>
                  <a:pt x="2587575" y="0"/>
                </a:lnTo>
                <a:close/>
              </a:path>
            </a:pathLst>
          </a:custGeom>
          <a:solidFill>
            <a:srgbClr val="008236"/>
          </a:solidFill>
        </p:spPr>
        <p:txBody>
          <a:bodyPr wrap="square" lIns="0" tIns="0" rIns="0" bIns="0" rtlCol="0"/>
          <a:lstStyle/>
          <a:p>
            <a:endParaRPr sz="1800"/>
          </a:p>
        </p:txBody>
      </p:sp>
      <p:sp>
        <p:nvSpPr>
          <p:cNvPr id="23" name="bk object 23"/>
          <p:cNvSpPr/>
          <p:nvPr/>
        </p:nvSpPr>
        <p:spPr>
          <a:xfrm>
            <a:off x="0" y="2"/>
            <a:ext cx="2282825" cy="1750695"/>
          </a:xfrm>
          <a:custGeom>
            <a:avLst/>
            <a:gdLst/>
            <a:ahLst/>
            <a:cxnLst/>
            <a:rect l="l" t="t" r="r" b="b"/>
            <a:pathLst>
              <a:path w="2282825" h="1750695">
                <a:moveTo>
                  <a:pt x="418878" y="1381779"/>
                </a:moveTo>
                <a:lnTo>
                  <a:pt x="314170" y="1470969"/>
                </a:lnTo>
                <a:lnTo>
                  <a:pt x="141823" y="1620487"/>
                </a:lnTo>
                <a:lnTo>
                  <a:pt x="0" y="1746104"/>
                </a:lnTo>
                <a:lnTo>
                  <a:pt x="0" y="1750302"/>
                </a:lnTo>
                <a:lnTo>
                  <a:pt x="279990" y="1502630"/>
                </a:lnTo>
                <a:lnTo>
                  <a:pt x="418878" y="1381779"/>
                </a:lnTo>
                <a:close/>
              </a:path>
              <a:path w="2282825" h="1750695">
                <a:moveTo>
                  <a:pt x="2282262" y="0"/>
                </a:moveTo>
                <a:lnTo>
                  <a:pt x="2148367" y="0"/>
                </a:lnTo>
                <a:lnTo>
                  <a:pt x="1978343" y="124217"/>
                </a:lnTo>
                <a:lnTo>
                  <a:pt x="1799766" y="257826"/>
                </a:lnTo>
                <a:lnTo>
                  <a:pt x="1620233" y="395179"/>
                </a:lnTo>
                <a:lnTo>
                  <a:pt x="1395027" y="571500"/>
                </a:lnTo>
                <a:lnTo>
                  <a:pt x="1169606" y="752208"/>
                </a:lnTo>
                <a:lnTo>
                  <a:pt x="944681" y="936488"/>
                </a:lnTo>
                <a:lnTo>
                  <a:pt x="676427" y="1161194"/>
                </a:lnTo>
                <a:lnTo>
                  <a:pt x="418878" y="1381779"/>
                </a:lnTo>
                <a:lnTo>
                  <a:pt x="577473" y="1248924"/>
                </a:lnTo>
                <a:lnTo>
                  <a:pt x="755619" y="1102990"/>
                </a:lnTo>
                <a:lnTo>
                  <a:pt x="935390" y="959216"/>
                </a:lnTo>
                <a:lnTo>
                  <a:pt x="1116389" y="818020"/>
                </a:lnTo>
                <a:lnTo>
                  <a:pt x="1252705" y="714063"/>
                </a:lnTo>
                <a:lnTo>
                  <a:pt x="1389320" y="611966"/>
                </a:lnTo>
                <a:lnTo>
                  <a:pt x="1526067" y="511903"/>
                </a:lnTo>
                <a:lnTo>
                  <a:pt x="1662779" y="414049"/>
                </a:lnTo>
                <a:lnTo>
                  <a:pt x="1799287" y="318580"/>
                </a:lnTo>
                <a:lnTo>
                  <a:pt x="1935425" y="225671"/>
                </a:lnTo>
                <a:lnTo>
                  <a:pt x="2071024" y="135498"/>
                </a:lnTo>
                <a:lnTo>
                  <a:pt x="2205917" y="48236"/>
                </a:lnTo>
                <a:lnTo>
                  <a:pt x="2282262" y="0"/>
                </a:lnTo>
                <a:close/>
              </a:path>
            </a:pathLst>
          </a:custGeom>
          <a:solidFill>
            <a:srgbClr val="008236"/>
          </a:solidFill>
        </p:spPr>
        <p:txBody>
          <a:bodyPr wrap="square" lIns="0" tIns="0" rIns="0" bIns="0" rtlCol="0"/>
          <a:lstStyle/>
          <a:p>
            <a:endParaRPr sz="1800"/>
          </a:p>
        </p:txBody>
      </p:sp>
      <p:sp>
        <p:nvSpPr>
          <p:cNvPr id="24" name="bk object 24"/>
          <p:cNvSpPr/>
          <p:nvPr/>
        </p:nvSpPr>
        <p:spPr>
          <a:xfrm>
            <a:off x="0" y="0"/>
            <a:ext cx="1948180" cy="1743710"/>
          </a:xfrm>
          <a:custGeom>
            <a:avLst/>
            <a:gdLst/>
            <a:ahLst/>
            <a:cxnLst/>
            <a:rect l="l" t="t" r="r" b="b"/>
            <a:pathLst>
              <a:path w="1948180" h="1743710">
                <a:moveTo>
                  <a:pt x="1947919" y="0"/>
                </a:moveTo>
                <a:lnTo>
                  <a:pt x="1917909" y="0"/>
                </a:lnTo>
                <a:lnTo>
                  <a:pt x="662601" y="1123874"/>
                </a:lnTo>
                <a:lnTo>
                  <a:pt x="343088" y="1414479"/>
                </a:lnTo>
                <a:lnTo>
                  <a:pt x="0" y="1731988"/>
                </a:lnTo>
                <a:lnTo>
                  <a:pt x="0" y="1743287"/>
                </a:lnTo>
                <a:lnTo>
                  <a:pt x="673126" y="1123867"/>
                </a:lnTo>
                <a:lnTo>
                  <a:pt x="1102602" y="735262"/>
                </a:lnTo>
                <a:lnTo>
                  <a:pt x="1405087" y="466761"/>
                </a:lnTo>
                <a:lnTo>
                  <a:pt x="1664072" y="241318"/>
                </a:lnTo>
                <a:lnTo>
                  <a:pt x="1878863" y="58080"/>
                </a:lnTo>
                <a:lnTo>
                  <a:pt x="1947919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sz="1800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rgbClr val="545656"/>
                </a:solidFill>
                <a:latin typeface="Futura Lt BT"/>
                <a:cs typeface="Futura Lt BT"/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82849335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rgbClr val="545656"/>
                </a:solidFill>
                <a:latin typeface="Futura Lt BT"/>
                <a:cs typeface="Futura Lt BT"/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02920" y="1787653"/>
            <a:ext cx="4375404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180076" y="1787653"/>
            <a:ext cx="4375404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58666575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rgbClr val="545656"/>
                </a:solidFill>
                <a:latin typeface="Futura Lt BT"/>
                <a:cs typeface="Futura Lt BT"/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69451112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3081529"/>
            <a:ext cx="10058400" cy="1241425"/>
          </a:xfrm>
          <a:custGeom>
            <a:avLst/>
            <a:gdLst/>
            <a:ahLst/>
            <a:cxnLst/>
            <a:rect l="l" t="t" r="r" b="b"/>
            <a:pathLst>
              <a:path w="10058400" h="1241425">
                <a:moveTo>
                  <a:pt x="0" y="1241298"/>
                </a:moveTo>
                <a:lnTo>
                  <a:pt x="10058400" y="1241298"/>
                </a:lnTo>
                <a:lnTo>
                  <a:pt x="10058400" y="0"/>
                </a:lnTo>
                <a:lnTo>
                  <a:pt x="0" y="0"/>
                </a:lnTo>
                <a:lnTo>
                  <a:pt x="0" y="1241298"/>
                </a:lnTo>
                <a:close/>
              </a:path>
            </a:pathLst>
          </a:custGeom>
          <a:solidFill>
            <a:srgbClr val="1A5586"/>
          </a:solidFill>
        </p:spPr>
        <p:txBody>
          <a:bodyPr wrap="square" lIns="0" tIns="0" rIns="0" bIns="0" rtlCol="0"/>
          <a:lstStyle/>
          <a:p>
            <a:endParaRPr sz="1800"/>
          </a:p>
        </p:txBody>
      </p:sp>
      <p:sp>
        <p:nvSpPr>
          <p:cNvPr id="17" name="bk object 17"/>
          <p:cNvSpPr/>
          <p:nvPr/>
        </p:nvSpPr>
        <p:spPr>
          <a:xfrm>
            <a:off x="5029200" y="3081527"/>
            <a:ext cx="5029200" cy="124129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800"/>
          </a:p>
        </p:txBody>
      </p:sp>
      <p:sp>
        <p:nvSpPr>
          <p:cNvPr id="18" name="bk object 18"/>
          <p:cNvSpPr/>
          <p:nvPr/>
        </p:nvSpPr>
        <p:spPr>
          <a:xfrm>
            <a:off x="4599433" y="3911348"/>
            <a:ext cx="822959" cy="82295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800"/>
          </a:p>
        </p:txBody>
      </p:sp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388498189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rgbClr val="545656"/>
                </a:solidFill>
                <a:latin typeface="Futura Lt BT"/>
                <a:cs typeface="Futura Lt BT"/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61851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3081529"/>
            <a:ext cx="10058400" cy="1241425"/>
          </a:xfrm>
          <a:custGeom>
            <a:avLst/>
            <a:gdLst/>
            <a:ahLst/>
            <a:cxnLst/>
            <a:rect l="l" t="t" r="r" b="b"/>
            <a:pathLst>
              <a:path w="10058400" h="1241425">
                <a:moveTo>
                  <a:pt x="0" y="1241298"/>
                </a:moveTo>
                <a:lnTo>
                  <a:pt x="10058400" y="1241298"/>
                </a:lnTo>
                <a:lnTo>
                  <a:pt x="10058400" y="0"/>
                </a:lnTo>
                <a:lnTo>
                  <a:pt x="0" y="0"/>
                </a:lnTo>
                <a:lnTo>
                  <a:pt x="0" y="1241298"/>
                </a:lnTo>
                <a:close/>
              </a:path>
            </a:pathLst>
          </a:custGeom>
          <a:solidFill>
            <a:srgbClr val="1A5586"/>
          </a:solidFill>
        </p:spPr>
        <p:txBody>
          <a:bodyPr wrap="square" lIns="0" tIns="0" rIns="0" bIns="0" rtlCol="0"/>
          <a:lstStyle/>
          <a:p>
            <a:endParaRPr sz="1800"/>
          </a:p>
        </p:txBody>
      </p:sp>
      <p:sp>
        <p:nvSpPr>
          <p:cNvPr id="17" name="bk object 17"/>
          <p:cNvSpPr/>
          <p:nvPr/>
        </p:nvSpPr>
        <p:spPr>
          <a:xfrm>
            <a:off x="5029200" y="3081527"/>
            <a:ext cx="5029200" cy="124129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800"/>
          </a:p>
        </p:txBody>
      </p:sp>
      <p:sp>
        <p:nvSpPr>
          <p:cNvPr id="18" name="bk object 18"/>
          <p:cNvSpPr/>
          <p:nvPr/>
        </p:nvSpPr>
        <p:spPr>
          <a:xfrm>
            <a:off x="4599433" y="3911348"/>
            <a:ext cx="822959" cy="82295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800"/>
          </a:p>
        </p:txBody>
      </p:sp>
    </p:spTree>
    <p:extLst>
      <p:ext uri="{BB962C8B-B14F-4D97-AF65-F5344CB8AC3E}">
        <p14:creationId xmlns:p14="http://schemas.microsoft.com/office/powerpoint/2010/main" val="38601032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6944868"/>
            <a:ext cx="10058400" cy="828040"/>
          </a:xfrm>
          <a:custGeom>
            <a:avLst/>
            <a:gdLst/>
            <a:ahLst/>
            <a:cxnLst/>
            <a:rect l="l" t="t" r="r" b="b"/>
            <a:pathLst>
              <a:path w="10058400" h="828040">
                <a:moveTo>
                  <a:pt x="0" y="827531"/>
                </a:moveTo>
                <a:lnTo>
                  <a:pt x="10058400" y="827531"/>
                </a:lnTo>
                <a:lnTo>
                  <a:pt x="10058400" y="0"/>
                </a:lnTo>
                <a:lnTo>
                  <a:pt x="0" y="0"/>
                </a:lnTo>
                <a:lnTo>
                  <a:pt x="0" y="827531"/>
                </a:lnTo>
                <a:close/>
              </a:path>
            </a:pathLst>
          </a:custGeom>
          <a:solidFill>
            <a:srgbClr val="1A5586"/>
          </a:solidFill>
        </p:spPr>
        <p:txBody>
          <a:bodyPr wrap="square" lIns="0" tIns="0" rIns="0" bIns="0" rtlCol="0"/>
          <a:lstStyle/>
          <a:p>
            <a:endParaRPr sz="1800"/>
          </a:p>
        </p:txBody>
      </p:sp>
      <p:sp>
        <p:nvSpPr>
          <p:cNvPr id="17" name="bk object 17"/>
          <p:cNvSpPr/>
          <p:nvPr/>
        </p:nvSpPr>
        <p:spPr>
          <a:xfrm>
            <a:off x="8796530" y="7077196"/>
            <a:ext cx="566445" cy="56644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800"/>
          </a:p>
        </p:txBody>
      </p:sp>
      <p:sp>
        <p:nvSpPr>
          <p:cNvPr id="18" name="bk object 18"/>
          <p:cNvSpPr/>
          <p:nvPr/>
        </p:nvSpPr>
        <p:spPr>
          <a:xfrm>
            <a:off x="1" y="0"/>
            <a:ext cx="2811145" cy="1760220"/>
          </a:xfrm>
          <a:custGeom>
            <a:avLst/>
            <a:gdLst/>
            <a:ahLst/>
            <a:cxnLst/>
            <a:rect l="l" t="t" r="r" b="b"/>
            <a:pathLst>
              <a:path w="2811145" h="1760220">
                <a:moveTo>
                  <a:pt x="2811125" y="0"/>
                </a:moveTo>
                <a:lnTo>
                  <a:pt x="0" y="0"/>
                </a:lnTo>
                <a:lnTo>
                  <a:pt x="0" y="1759925"/>
                </a:lnTo>
                <a:lnTo>
                  <a:pt x="343912" y="1485065"/>
                </a:lnTo>
                <a:lnTo>
                  <a:pt x="1120422" y="914196"/>
                </a:lnTo>
                <a:lnTo>
                  <a:pt x="1921256" y="414304"/>
                </a:lnTo>
                <a:lnTo>
                  <a:pt x="2535215" y="96839"/>
                </a:lnTo>
                <a:lnTo>
                  <a:pt x="2811125" y="0"/>
                </a:lnTo>
                <a:close/>
              </a:path>
            </a:pathLst>
          </a:custGeom>
          <a:solidFill>
            <a:srgbClr val="1A5586"/>
          </a:solidFill>
        </p:spPr>
        <p:txBody>
          <a:bodyPr wrap="square" lIns="0" tIns="0" rIns="0" bIns="0" rtlCol="0"/>
          <a:lstStyle/>
          <a:p>
            <a:endParaRPr sz="1800"/>
          </a:p>
        </p:txBody>
      </p:sp>
      <p:sp>
        <p:nvSpPr>
          <p:cNvPr id="19" name="bk object 19"/>
          <p:cNvSpPr/>
          <p:nvPr/>
        </p:nvSpPr>
        <p:spPr>
          <a:xfrm>
            <a:off x="1217955" y="0"/>
            <a:ext cx="2059939" cy="887094"/>
          </a:xfrm>
          <a:custGeom>
            <a:avLst/>
            <a:gdLst/>
            <a:ahLst/>
            <a:cxnLst/>
            <a:rect l="l" t="t" r="r" b="b"/>
            <a:pathLst>
              <a:path w="2059939" h="887094">
                <a:moveTo>
                  <a:pt x="2059526" y="0"/>
                </a:moveTo>
                <a:lnTo>
                  <a:pt x="1606776" y="0"/>
                </a:lnTo>
                <a:lnTo>
                  <a:pt x="1582770" y="9953"/>
                </a:lnTo>
                <a:lnTo>
                  <a:pt x="1486765" y="51116"/>
                </a:lnTo>
                <a:lnTo>
                  <a:pt x="1390025" y="94370"/>
                </a:lnTo>
                <a:lnTo>
                  <a:pt x="1292623" y="139655"/>
                </a:lnTo>
                <a:lnTo>
                  <a:pt x="1194634" y="186914"/>
                </a:lnTo>
                <a:lnTo>
                  <a:pt x="1096132" y="236088"/>
                </a:lnTo>
                <a:lnTo>
                  <a:pt x="997192" y="287120"/>
                </a:lnTo>
                <a:lnTo>
                  <a:pt x="897887" y="339951"/>
                </a:lnTo>
                <a:lnTo>
                  <a:pt x="798292" y="394522"/>
                </a:lnTo>
                <a:lnTo>
                  <a:pt x="698481" y="450776"/>
                </a:lnTo>
                <a:lnTo>
                  <a:pt x="598528" y="508654"/>
                </a:lnTo>
                <a:lnTo>
                  <a:pt x="498509" y="568098"/>
                </a:lnTo>
                <a:lnTo>
                  <a:pt x="398496" y="629050"/>
                </a:lnTo>
                <a:lnTo>
                  <a:pt x="298564" y="691451"/>
                </a:lnTo>
                <a:lnTo>
                  <a:pt x="198788" y="755243"/>
                </a:lnTo>
                <a:lnTo>
                  <a:pt x="99242" y="820368"/>
                </a:lnTo>
                <a:lnTo>
                  <a:pt x="0" y="886767"/>
                </a:lnTo>
                <a:lnTo>
                  <a:pt x="50739" y="853621"/>
                </a:lnTo>
                <a:lnTo>
                  <a:pt x="101590" y="821055"/>
                </a:lnTo>
                <a:lnTo>
                  <a:pt x="152544" y="789068"/>
                </a:lnTo>
                <a:lnTo>
                  <a:pt x="203589" y="757661"/>
                </a:lnTo>
                <a:lnTo>
                  <a:pt x="254714" y="726832"/>
                </a:lnTo>
                <a:lnTo>
                  <a:pt x="305909" y="696582"/>
                </a:lnTo>
                <a:lnTo>
                  <a:pt x="357163" y="666911"/>
                </a:lnTo>
                <a:lnTo>
                  <a:pt x="408465" y="637817"/>
                </a:lnTo>
                <a:lnTo>
                  <a:pt x="459805" y="609301"/>
                </a:lnTo>
                <a:lnTo>
                  <a:pt x="511171" y="581363"/>
                </a:lnTo>
                <a:lnTo>
                  <a:pt x="562554" y="554003"/>
                </a:lnTo>
                <a:lnTo>
                  <a:pt x="613942" y="527219"/>
                </a:lnTo>
                <a:lnTo>
                  <a:pt x="665324" y="501012"/>
                </a:lnTo>
                <a:lnTo>
                  <a:pt x="716690" y="475381"/>
                </a:lnTo>
                <a:lnTo>
                  <a:pt x="768030" y="450326"/>
                </a:lnTo>
                <a:lnTo>
                  <a:pt x="819332" y="425848"/>
                </a:lnTo>
                <a:lnTo>
                  <a:pt x="870585" y="401945"/>
                </a:lnTo>
                <a:lnTo>
                  <a:pt x="921780" y="378617"/>
                </a:lnTo>
                <a:lnTo>
                  <a:pt x="972905" y="355865"/>
                </a:lnTo>
                <a:lnTo>
                  <a:pt x="1023949" y="333687"/>
                </a:lnTo>
                <a:lnTo>
                  <a:pt x="1074902" y="312084"/>
                </a:lnTo>
                <a:lnTo>
                  <a:pt x="1125754" y="291055"/>
                </a:lnTo>
                <a:lnTo>
                  <a:pt x="1176492" y="270600"/>
                </a:lnTo>
                <a:lnTo>
                  <a:pt x="1227108" y="250719"/>
                </a:lnTo>
                <a:lnTo>
                  <a:pt x="1277589" y="231412"/>
                </a:lnTo>
                <a:lnTo>
                  <a:pt x="1327925" y="212677"/>
                </a:lnTo>
                <a:lnTo>
                  <a:pt x="1378105" y="194515"/>
                </a:lnTo>
                <a:lnTo>
                  <a:pt x="1428120" y="176926"/>
                </a:lnTo>
                <a:lnTo>
                  <a:pt x="1477957" y="159910"/>
                </a:lnTo>
                <a:lnTo>
                  <a:pt x="1527607" y="143465"/>
                </a:lnTo>
                <a:lnTo>
                  <a:pt x="1577058" y="127592"/>
                </a:lnTo>
                <a:lnTo>
                  <a:pt x="1626300" y="112291"/>
                </a:lnTo>
                <a:lnTo>
                  <a:pt x="1675322" y="97561"/>
                </a:lnTo>
                <a:lnTo>
                  <a:pt x="1724113" y="83402"/>
                </a:lnTo>
                <a:lnTo>
                  <a:pt x="1772663" y="69814"/>
                </a:lnTo>
                <a:lnTo>
                  <a:pt x="1820961" y="56796"/>
                </a:lnTo>
                <a:lnTo>
                  <a:pt x="1868996" y="44348"/>
                </a:lnTo>
                <a:lnTo>
                  <a:pt x="1916757" y="32471"/>
                </a:lnTo>
                <a:lnTo>
                  <a:pt x="1964234" y="21162"/>
                </a:lnTo>
                <a:lnTo>
                  <a:pt x="2011416" y="10424"/>
                </a:lnTo>
                <a:lnTo>
                  <a:pt x="2059526" y="0"/>
                </a:lnTo>
                <a:close/>
              </a:path>
            </a:pathLst>
          </a:custGeom>
          <a:solidFill>
            <a:srgbClr val="008236"/>
          </a:solidFill>
        </p:spPr>
        <p:txBody>
          <a:bodyPr wrap="square" lIns="0" tIns="0" rIns="0" bIns="0" rtlCol="0"/>
          <a:lstStyle/>
          <a:p>
            <a:endParaRPr sz="1800"/>
          </a:p>
        </p:txBody>
      </p:sp>
      <p:sp>
        <p:nvSpPr>
          <p:cNvPr id="20" name="bk object 20"/>
          <p:cNvSpPr/>
          <p:nvPr/>
        </p:nvSpPr>
        <p:spPr>
          <a:xfrm>
            <a:off x="0" y="0"/>
            <a:ext cx="2865120" cy="1784350"/>
          </a:xfrm>
          <a:custGeom>
            <a:avLst/>
            <a:gdLst/>
            <a:ahLst/>
            <a:cxnLst/>
            <a:rect l="l" t="t" r="r" b="b"/>
            <a:pathLst>
              <a:path w="2865120" h="1784350">
                <a:moveTo>
                  <a:pt x="2311929" y="242693"/>
                </a:moveTo>
                <a:lnTo>
                  <a:pt x="2265657" y="265540"/>
                </a:lnTo>
                <a:lnTo>
                  <a:pt x="2166183" y="315953"/>
                </a:lnTo>
                <a:lnTo>
                  <a:pt x="2066380" y="368250"/>
                </a:lnTo>
                <a:lnTo>
                  <a:pt x="1966323" y="422387"/>
                </a:lnTo>
                <a:lnTo>
                  <a:pt x="1866087" y="478318"/>
                </a:lnTo>
                <a:lnTo>
                  <a:pt x="1765746" y="536000"/>
                </a:lnTo>
                <a:lnTo>
                  <a:pt x="1665375" y="595387"/>
                </a:lnTo>
                <a:lnTo>
                  <a:pt x="1565048" y="656435"/>
                </a:lnTo>
                <a:lnTo>
                  <a:pt x="1464840" y="719100"/>
                </a:lnTo>
                <a:lnTo>
                  <a:pt x="1364825" y="783337"/>
                </a:lnTo>
                <a:lnTo>
                  <a:pt x="1265078" y="849102"/>
                </a:lnTo>
                <a:lnTo>
                  <a:pt x="839160" y="1139029"/>
                </a:lnTo>
                <a:lnTo>
                  <a:pt x="583826" y="1317830"/>
                </a:lnTo>
                <a:lnTo>
                  <a:pt x="414415" y="1439988"/>
                </a:lnTo>
                <a:lnTo>
                  <a:pt x="288801" y="1532976"/>
                </a:lnTo>
                <a:lnTo>
                  <a:pt x="206082" y="1595558"/>
                </a:lnTo>
                <a:lnTo>
                  <a:pt x="124391" y="1658575"/>
                </a:lnTo>
                <a:lnTo>
                  <a:pt x="43907" y="1721995"/>
                </a:lnTo>
                <a:lnTo>
                  <a:pt x="0" y="1757231"/>
                </a:lnTo>
                <a:lnTo>
                  <a:pt x="0" y="1783960"/>
                </a:lnTo>
                <a:lnTo>
                  <a:pt x="158266" y="1661399"/>
                </a:lnTo>
                <a:lnTo>
                  <a:pt x="330601" y="1530879"/>
                </a:lnTo>
                <a:lnTo>
                  <a:pt x="507155" y="1400207"/>
                </a:lnTo>
                <a:lnTo>
                  <a:pt x="687370" y="1269928"/>
                </a:lnTo>
                <a:lnTo>
                  <a:pt x="870689" y="1140588"/>
                </a:lnTo>
                <a:lnTo>
                  <a:pt x="1056554" y="1012732"/>
                </a:lnTo>
                <a:lnTo>
                  <a:pt x="1244407" y="886905"/>
                </a:lnTo>
                <a:lnTo>
                  <a:pt x="1433690" y="763653"/>
                </a:lnTo>
                <a:lnTo>
                  <a:pt x="1623847" y="643521"/>
                </a:lnTo>
                <a:lnTo>
                  <a:pt x="1766702" y="555798"/>
                </a:lnTo>
                <a:lnTo>
                  <a:pt x="1909499" y="470366"/>
                </a:lnTo>
                <a:lnTo>
                  <a:pt x="2052003" y="387457"/>
                </a:lnTo>
                <a:lnTo>
                  <a:pt x="2193979" y="307299"/>
                </a:lnTo>
                <a:lnTo>
                  <a:pt x="2311929" y="242693"/>
                </a:lnTo>
                <a:close/>
              </a:path>
              <a:path w="2865120" h="1784350">
                <a:moveTo>
                  <a:pt x="2864783" y="0"/>
                </a:moveTo>
                <a:lnTo>
                  <a:pt x="2791768" y="0"/>
                </a:lnTo>
                <a:lnTo>
                  <a:pt x="2706233" y="40651"/>
                </a:lnTo>
                <a:lnTo>
                  <a:pt x="2614383" y="85639"/>
                </a:lnTo>
                <a:lnTo>
                  <a:pt x="2521879" y="132260"/>
                </a:lnTo>
                <a:lnTo>
                  <a:pt x="2428792" y="180444"/>
                </a:lnTo>
                <a:lnTo>
                  <a:pt x="2311929" y="242693"/>
                </a:lnTo>
                <a:lnTo>
                  <a:pt x="2414090" y="193550"/>
                </a:lnTo>
                <a:lnTo>
                  <a:pt x="2512418" y="148041"/>
                </a:lnTo>
                <a:lnTo>
                  <a:pt x="2610156" y="104572"/>
                </a:lnTo>
                <a:lnTo>
                  <a:pt x="2707231" y="63187"/>
                </a:lnTo>
                <a:lnTo>
                  <a:pt x="2803567" y="23931"/>
                </a:lnTo>
                <a:lnTo>
                  <a:pt x="2864783" y="0"/>
                </a:lnTo>
                <a:close/>
              </a:path>
            </a:pathLst>
          </a:custGeom>
          <a:solidFill>
            <a:srgbClr val="008236"/>
          </a:solidFill>
        </p:spPr>
        <p:txBody>
          <a:bodyPr wrap="square" lIns="0" tIns="0" rIns="0" bIns="0" rtlCol="0"/>
          <a:lstStyle/>
          <a:p>
            <a:endParaRPr sz="1800"/>
          </a:p>
        </p:txBody>
      </p:sp>
      <p:sp>
        <p:nvSpPr>
          <p:cNvPr id="21" name="bk object 21"/>
          <p:cNvSpPr/>
          <p:nvPr/>
        </p:nvSpPr>
        <p:spPr>
          <a:xfrm>
            <a:off x="0" y="0"/>
            <a:ext cx="2802255" cy="1788160"/>
          </a:xfrm>
          <a:custGeom>
            <a:avLst/>
            <a:gdLst/>
            <a:ahLst/>
            <a:cxnLst/>
            <a:rect l="l" t="t" r="r" b="b"/>
            <a:pathLst>
              <a:path w="2802255" h="1788160">
                <a:moveTo>
                  <a:pt x="2802187" y="0"/>
                </a:moveTo>
                <a:lnTo>
                  <a:pt x="2570461" y="0"/>
                </a:lnTo>
                <a:lnTo>
                  <a:pt x="2534563" y="19087"/>
                </a:lnTo>
                <a:lnTo>
                  <a:pt x="2444144" y="68173"/>
                </a:lnTo>
                <a:lnTo>
                  <a:pt x="2353346" y="118772"/>
                </a:lnTo>
                <a:lnTo>
                  <a:pt x="2262224" y="170818"/>
                </a:lnTo>
                <a:lnTo>
                  <a:pt x="2170829" y="224245"/>
                </a:lnTo>
                <a:lnTo>
                  <a:pt x="2033343" y="306831"/>
                </a:lnTo>
                <a:lnTo>
                  <a:pt x="1895542" y="392152"/>
                </a:lnTo>
                <a:lnTo>
                  <a:pt x="1757606" y="479986"/>
                </a:lnTo>
                <a:lnTo>
                  <a:pt x="1619713" y="570108"/>
                </a:lnTo>
                <a:lnTo>
                  <a:pt x="1482043" y="662296"/>
                </a:lnTo>
                <a:lnTo>
                  <a:pt x="1344774" y="756326"/>
                </a:lnTo>
                <a:lnTo>
                  <a:pt x="1162681" y="884178"/>
                </a:lnTo>
                <a:lnTo>
                  <a:pt x="982043" y="1014380"/>
                </a:lnTo>
                <a:lnTo>
                  <a:pt x="803285" y="1146400"/>
                </a:lnTo>
                <a:lnTo>
                  <a:pt x="626830" y="1279711"/>
                </a:lnTo>
                <a:lnTo>
                  <a:pt x="410145" y="1447356"/>
                </a:lnTo>
                <a:lnTo>
                  <a:pt x="198550" y="1615157"/>
                </a:lnTo>
                <a:lnTo>
                  <a:pt x="0" y="1776242"/>
                </a:lnTo>
                <a:lnTo>
                  <a:pt x="0" y="1788051"/>
                </a:lnTo>
                <a:lnTo>
                  <a:pt x="163765" y="1660610"/>
                </a:lnTo>
                <a:lnTo>
                  <a:pt x="334661" y="1530506"/>
                </a:lnTo>
                <a:lnTo>
                  <a:pt x="509376" y="1400477"/>
                </a:lnTo>
                <a:lnTo>
                  <a:pt x="687433" y="1271039"/>
                </a:lnTo>
                <a:lnTo>
                  <a:pt x="868355" y="1142705"/>
                </a:lnTo>
                <a:lnTo>
                  <a:pt x="1051667" y="1015991"/>
                </a:lnTo>
                <a:lnTo>
                  <a:pt x="1236891" y="891410"/>
                </a:lnTo>
                <a:lnTo>
                  <a:pt x="1423550" y="769477"/>
                </a:lnTo>
                <a:lnTo>
                  <a:pt x="1564200" y="680074"/>
                </a:lnTo>
                <a:lnTo>
                  <a:pt x="1705189" y="592668"/>
                </a:lnTo>
                <a:lnTo>
                  <a:pt x="1846314" y="507474"/>
                </a:lnTo>
                <a:lnTo>
                  <a:pt x="1987376" y="424710"/>
                </a:lnTo>
                <a:lnTo>
                  <a:pt x="2128173" y="344593"/>
                </a:lnTo>
                <a:lnTo>
                  <a:pt x="2268505" y="267340"/>
                </a:lnTo>
                <a:lnTo>
                  <a:pt x="2408169" y="193168"/>
                </a:lnTo>
                <a:lnTo>
                  <a:pt x="2500808" y="145538"/>
                </a:lnTo>
                <a:lnTo>
                  <a:pt x="2593003" y="99439"/>
                </a:lnTo>
                <a:lnTo>
                  <a:pt x="2684692" y="54934"/>
                </a:lnTo>
                <a:lnTo>
                  <a:pt x="2775816" y="12088"/>
                </a:lnTo>
                <a:lnTo>
                  <a:pt x="2802187" y="0"/>
                </a:lnTo>
                <a:close/>
              </a:path>
            </a:pathLst>
          </a:custGeom>
          <a:solidFill>
            <a:srgbClr val="008236"/>
          </a:solidFill>
        </p:spPr>
        <p:txBody>
          <a:bodyPr wrap="square" lIns="0" tIns="0" rIns="0" bIns="0" rtlCol="0"/>
          <a:lstStyle/>
          <a:p>
            <a:endParaRPr sz="1800"/>
          </a:p>
        </p:txBody>
      </p:sp>
      <p:sp>
        <p:nvSpPr>
          <p:cNvPr id="22" name="bk object 22"/>
          <p:cNvSpPr/>
          <p:nvPr/>
        </p:nvSpPr>
        <p:spPr>
          <a:xfrm>
            <a:off x="0" y="2"/>
            <a:ext cx="2587625" cy="1784985"/>
          </a:xfrm>
          <a:custGeom>
            <a:avLst/>
            <a:gdLst/>
            <a:ahLst/>
            <a:cxnLst/>
            <a:rect l="l" t="t" r="r" b="b"/>
            <a:pathLst>
              <a:path w="2587625" h="1784985">
                <a:moveTo>
                  <a:pt x="2587575" y="0"/>
                </a:moveTo>
                <a:lnTo>
                  <a:pt x="2282262" y="0"/>
                </a:lnTo>
                <a:lnTo>
                  <a:pt x="2250696" y="19826"/>
                </a:lnTo>
                <a:lnTo>
                  <a:pt x="2116075" y="106079"/>
                </a:lnTo>
                <a:lnTo>
                  <a:pt x="1980692" y="195301"/>
                </a:lnTo>
                <a:lnTo>
                  <a:pt x="1844716" y="287317"/>
                </a:lnTo>
                <a:lnTo>
                  <a:pt x="1708312" y="381952"/>
                </a:lnTo>
                <a:lnTo>
                  <a:pt x="1571650" y="479031"/>
                </a:lnTo>
                <a:lnTo>
                  <a:pt x="1434896" y="578377"/>
                </a:lnTo>
                <a:lnTo>
                  <a:pt x="1298218" y="679816"/>
                </a:lnTo>
                <a:lnTo>
                  <a:pt x="1161784" y="783172"/>
                </a:lnTo>
                <a:lnTo>
                  <a:pt x="980442" y="923737"/>
                </a:lnTo>
                <a:lnTo>
                  <a:pt x="845327" y="1030807"/>
                </a:lnTo>
                <a:lnTo>
                  <a:pt x="666318" y="1175713"/>
                </a:lnTo>
                <a:lnTo>
                  <a:pt x="489134" y="1322572"/>
                </a:lnTo>
                <a:lnTo>
                  <a:pt x="314170" y="1470969"/>
                </a:lnTo>
                <a:lnTo>
                  <a:pt x="141823" y="1620487"/>
                </a:lnTo>
                <a:lnTo>
                  <a:pt x="0" y="1746104"/>
                </a:lnTo>
                <a:lnTo>
                  <a:pt x="0" y="1784621"/>
                </a:lnTo>
                <a:lnTo>
                  <a:pt x="317360" y="1529265"/>
                </a:lnTo>
                <a:lnTo>
                  <a:pt x="564092" y="1335282"/>
                </a:lnTo>
                <a:lnTo>
                  <a:pt x="772655" y="1175100"/>
                </a:lnTo>
                <a:lnTo>
                  <a:pt x="941257" y="1048504"/>
                </a:lnTo>
                <a:lnTo>
                  <a:pt x="1111382" y="923659"/>
                </a:lnTo>
                <a:lnTo>
                  <a:pt x="1282579" y="801216"/>
                </a:lnTo>
                <a:lnTo>
                  <a:pt x="1411824" y="711051"/>
                </a:lnTo>
                <a:lnTo>
                  <a:pt x="1541666" y="622561"/>
                </a:lnTo>
                <a:lnTo>
                  <a:pt x="1672049" y="535921"/>
                </a:lnTo>
                <a:lnTo>
                  <a:pt x="1802920" y="451308"/>
                </a:lnTo>
                <a:lnTo>
                  <a:pt x="1934223" y="368898"/>
                </a:lnTo>
                <a:lnTo>
                  <a:pt x="2021972" y="315268"/>
                </a:lnTo>
                <a:lnTo>
                  <a:pt x="2109873" y="262748"/>
                </a:lnTo>
                <a:lnTo>
                  <a:pt x="2197910" y="211389"/>
                </a:lnTo>
                <a:lnTo>
                  <a:pt x="2286066" y="161244"/>
                </a:lnTo>
                <a:lnTo>
                  <a:pt x="2374326" y="112365"/>
                </a:lnTo>
                <a:lnTo>
                  <a:pt x="2462672" y="64804"/>
                </a:lnTo>
                <a:lnTo>
                  <a:pt x="2551090" y="18613"/>
                </a:lnTo>
                <a:lnTo>
                  <a:pt x="2587575" y="0"/>
                </a:lnTo>
                <a:close/>
              </a:path>
            </a:pathLst>
          </a:custGeom>
          <a:solidFill>
            <a:srgbClr val="008236"/>
          </a:solidFill>
        </p:spPr>
        <p:txBody>
          <a:bodyPr wrap="square" lIns="0" tIns="0" rIns="0" bIns="0" rtlCol="0"/>
          <a:lstStyle/>
          <a:p>
            <a:endParaRPr sz="1800"/>
          </a:p>
        </p:txBody>
      </p:sp>
      <p:sp>
        <p:nvSpPr>
          <p:cNvPr id="23" name="bk object 23"/>
          <p:cNvSpPr/>
          <p:nvPr/>
        </p:nvSpPr>
        <p:spPr>
          <a:xfrm>
            <a:off x="0" y="2"/>
            <a:ext cx="2282825" cy="1750695"/>
          </a:xfrm>
          <a:custGeom>
            <a:avLst/>
            <a:gdLst/>
            <a:ahLst/>
            <a:cxnLst/>
            <a:rect l="l" t="t" r="r" b="b"/>
            <a:pathLst>
              <a:path w="2282825" h="1750695">
                <a:moveTo>
                  <a:pt x="418878" y="1381779"/>
                </a:moveTo>
                <a:lnTo>
                  <a:pt x="314170" y="1470969"/>
                </a:lnTo>
                <a:lnTo>
                  <a:pt x="141823" y="1620487"/>
                </a:lnTo>
                <a:lnTo>
                  <a:pt x="0" y="1746104"/>
                </a:lnTo>
                <a:lnTo>
                  <a:pt x="0" y="1750302"/>
                </a:lnTo>
                <a:lnTo>
                  <a:pt x="279990" y="1502630"/>
                </a:lnTo>
                <a:lnTo>
                  <a:pt x="418878" y="1381779"/>
                </a:lnTo>
                <a:close/>
              </a:path>
              <a:path w="2282825" h="1750695">
                <a:moveTo>
                  <a:pt x="2282262" y="0"/>
                </a:moveTo>
                <a:lnTo>
                  <a:pt x="2148367" y="0"/>
                </a:lnTo>
                <a:lnTo>
                  <a:pt x="1978343" y="124217"/>
                </a:lnTo>
                <a:lnTo>
                  <a:pt x="1799766" y="257826"/>
                </a:lnTo>
                <a:lnTo>
                  <a:pt x="1620233" y="395179"/>
                </a:lnTo>
                <a:lnTo>
                  <a:pt x="1395027" y="571500"/>
                </a:lnTo>
                <a:lnTo>
                  <a:pt x="1169606" y="752208"/>
                </a:lnTo>
                <a:lnTo>
                  <a:pt x="944681" y="936488"/>
                </a:lnTo>
                <a:lnTo>
                  <a:pt x="676427" y="1161194"/>
                </a:lnTo>
                <a:lnTo>
                  <a:pt x="418878" y="1381779"/>
                </a:lnTo>
                <a:lnTo>
                  <a:pt x="577473" y="1248924"/>
                </a:lnTo>
                <a:lnTo>
                  <a:pt x="755619" y="1102990"/>
                </a:lnTo>
                <a:lnTo>
                  <a:pt x="935390" y="959216"/>
                </a:lnTo>
                <a:lnTo>
                  <a:pt x="1116389" y="818020"/>
                </a:lnTo>
                <a:lnTo>
                  <a:pt x="1252705" y="714063"/>
                </a:lnTo>
                <a:lnTo>
                  <a:pt x="1389320" y="611966"/>
                </a:lnTo>
                <a:lnTo>
                  <a:pt x="1526067" y="511903"/>
                </a:lnTo>
                <a:lnTo>
                  <a:pt x="1662779" y="414049"/>
                </a:lnTo>
                <a:lnTo>
                  <a:pt x="1799287" y="318580"/>
                </a:lnTo>
                <a:lnTo>
                  <a:pt x="1935425" y="225671"/>
                </a:lnTo>
                <a:lnTo>
                  <a:pt x="2071024" y="135498"/>
                </a:lnTo>
                <a:lnTo>
                  <a:pt x="2205917" y="48236"/>
                </a:lnTo>
                <a:lnTo>
                  <a:pt x="2282262" y="0"/>
                </a:lnTo>
                <a:close/>
              </a:path>
            </a:pathLst>
          </a:custGeom>
          <a:solidFill>
            <a:srgbClr val="008236"/>
          </a:solidFill>
        </p:spPr>
        <p:txBody>
          <a:bodyPr wrap="square" lIns="0" tIns="0" rIns="0" bIns="0" rtlCol="0"/>
          <a:lstStyle/>
          <a:p>
            <a:endParaRPr sz="1800"/>
          </a:p>
        </p:txBody>
      </p:sp>
      <p:sp>
        <p:nvSpPr>
          <p:cNvPr id="24" name="bk object 24"/>
          <p:cNvSpPr/>
          <p:nvPr/>
        </p:nvSpPr>
        <p:spPr>
          <a:xfrm>
            <a:off x="0" y="0"/>
            <a:ext cx="1948180" cy="1743710"/>
          </a:xfrm>
          <a:custGeom>
            <a:avLst/>
            <a:gdLst/>
            <a:ahLst/>
            <a:cxnLst/>
            <a:rect l="l" t="t" r="r" b="b"/>
            <a:pathLst>
              <a:path w="1948180" h="1743710">
                <a:moveTo>
                  <a:pt x="1947919" y="0"/>
                </a:moveTo>
                <a:lnTo>
                  <a:pt x="1917909" y="0"/>
                </a:lnTo>
                <a:lnTo>
                  <a:pt x="662601" y="1123874"/>
                </a:lnTo>
                <a:lnTo>
                  <a:pt x="343088" y="1414479"/>
                </a:lnTo>
                <a:lnTo>
                  <a:pt x="0" y="1731988"/>
                </a:lnTo>
                <a:lnTo>
                  <a:pt x="0" y="1743287"/>
                </a:lnTo>
                <a:lnTo>
                  <a:pt x="673126" y="1123867"/>
                </a:lnTo>
                <a:lnTo>
                  <a:pt x="1102602" y="735262"/>
                </a:lnTo>
                <a:lnTo>
                  <a:pt x="1405087" y="466761"/>
                </a:lnTo>
                <a:lnTo>
                  <a:pt x="1664072" y="241318"/>
                </a:lnTo>
                <a:lnTo>
                  <a:pt x="1878863" y="58080"/>
                </a:lnTo>
                <a:lnTo>
                  <a:pt x="1947919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sz="1800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747521" y="923618"/>
            <a:ext cx="6563359" cy="389890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 b="0" i="0">
                <a:solidFill>
                  <a:srgbClr val="545656"/>
                </a:solidFill>
                <a:latin typeface="Futura Lt BT"/>
                <a:cs typeface="Futura Lt BT"/>
              </a:defRPr>
            </a:lvl1pPr>
          </a:lstStyle>
          <a:p>
            <a:r>
              <a:rPr lang="en-US"/>
              <a:t>Click to edit Master title style</a:t>
            </a:r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type="body" idx="1" hasCustomPrompt="1"/>
          </p:nvPr>
        </p:nvSpPr>
        <p:spPr>
          <a:xfrm>
            <a:off x="1769474" y="1905000"/>
            <a:ext cx="6519453" cy="2032000"/>
          </a:xfrm>
          <a:prstGeom prst="rect">
            <a:avLst/>
          </a:prstGeom>
        </p:spPr>
        <p:txBody>
          <a:bodyPr lIns="0" tIns="0" rIns="0" bIns="0"/>
          <a:lstStyle>
            <a:lvl1pPr>
              <a:defRPr sz="1800" b="0" i="0">
                <a:solidFill>
                  <a:schemeClr val="tx1"/>
                </a:solidFill>
              </a:defRPr>
            </a:lvl1pPr>
          </a:lstStyle>
          <a:p>
            <a:pPr marL="241300" indent="-228600">
              <a:lnSpc>
                <a:spcPct val="100000"/>
              </a:lnSpc>
              <a:buChar char="•"/>
              <a:tabLst>
                <a:tab pos="240665" algn="l"/>
                <a:tab pos="241300" algn="l"/>
              </a:tabLst>
            </a:pPr>
            <a:r>
              <a:rPr lang="en-US" sz="1200" dirty="0">
                <a:solidFill>
                  <a:srgbClr val="008236"/>
                </a:solidFill>
                <a:latin typeface="Myriad Pro"/>
                <a:cs typeface="Myriad Pro"/>
              </a:rPr>
              <a:t>SUB HEADING</a:t>
            </a:r>
            <a:r>
              <a:rPr lang="en-US" sz="1200" spc="-100" dirty="0">
                <a:solidFill>
                  <a:srgbClr val="008236"/>
                </a:solidFill>
                <a:latin typeface="Myriad Pro"/>
                <a:cs typeface="Myriad Pro"/>
              </a:rPr>
              <a:t> </a:t>
            </a:r>
            <a:r>
              <a:rPr lang="en-US" sz="1200" dirty="0">
                <a:solidFill>
                  <a:srgbClr val="008236"/>
                </a:solidFill>
                <a:latin typeface="Myriad Pro"/>
                <a:cs typeface="Myriad Pro"/>
              </a:rPr>
              <a:t>ONE</a:t>
            </a:r>
            <a:endParaRPr lang="en-US" sz="1200" dirty="0">
              <a:latin typeface="Myriad Pro"/>
              <a:cs typeface="Myriad Pro"/>
            </a:endParaRPr>
          </a:p>
          <a:p>
            <a:pPr marL="241300" marR="5080">
              <a:lnSpc>
                <a:spcPct val="100000"/>
              </a:lnSpc>
            </a:pPr>
            <a:r>
              <a:rPr lang="en-US" sz="1200" dirty="0" err="1">
                <a:solidFill>
                  <a:srgbClr val="545656"/>
                </a:solidFill>
                <a:latin typeface="Myriad Pro"/>
                <a:cs typeface="Myriad Pro"/>
              </a:rPr>
              <a:t>Opes</a:t>
            </a:r>
            <a:r>
              <a:rPr lang="en-US" sz="1200" dirty="0">
                <a:solidFill>
                  <a:srgbClr val="545656"/>
                </a:solidFill>
                <a:latin typeface="Myriad Pro"/>
                <a:cs typeface="Myriad Pro"/>
              </a:rPr>
              <a:t> </a:t>
            </a:r>
            <a:r>
              <a:rPr lang="en-US" sz="1200" dirty="0" err="1">
                <a:solidFill>
                  <a:srgbClr val="545656"/>
                </a:solidFill>
                <a:latin typeface="Myriad Pro"/>
                <a:cs typeface="Myriad Pro"/>
              </a:rPr>
              <a:t>sed</a:t>
            </a:r>
            <a:r>
              <a:rPr lang="en-US" sz="1200" dirty="0">
                <a:solidFill>
                  <a:srgbClr val="545656"/>
                </a:solidFill>
                <a:latin typeface="Myriad Pro"/>
                <a:cs typeface="Myriad Pro"/>
              </a:rPr>
              <a:t> </a:t>
            </a:r>
            <a:r>
              <a:rPr lang="en-US" sz="1200" spc="-5" dirty="0" err="1">
                <a:solidFill>
                  <a:srgbClr val="545656"/>
                </a:solidFill>
                <a:latin typeface="Myriad Pro"/>
                <a:cs typeface="Myriad Pro"/>
              </a:rPr>
              <a:t>nonummy</a:t>
            </a:r>
            <a:r>
              <a:rPr lang="en-US" sz="1200" spc="-5" dirty="0">
                <a:solidFill>
                  <a:srgbClr val="545656"/>
                </a:solidFill>
                <a:latin typeface="Myriad Pro"/>
                <a:cs typeface="Myriad Pro"/>
              </a:rPr>
              <a:t> </a:t>
            </a:r>
            <a:r>
              <a:rPr lang="en-US" sz="1200" spc="-5" dirty="0" err="1">
                <a:solidFill>
                  <a:srgbClr val="545656"/>
                </a:solidFill>
                <a:latin typeface="Myriad Pro"/>
                <a:cs typeface="Myriad Pro"/>
              </a:rPr>
              <a:t>tation</a:t>
            </a:r>
            <a:r>
              <a:rPr lang="en-US" sz="1200" spc="-5" dirty="0">
                <a:solidFill>
                  <a:srgbClr val="545656"/>
                </a:solidFill>
                <a:latin typeface="Myriad Pro"/>
                <a:cs typeface="Myriad Pro"/>
              </a:rPr>
              <a:t> </a:t>
            </a:r>
            <a:r>
              <a:rPr lang="en-US" sz="1200" dirty="0" err="1">
                <a:solidFill>
                  <a:srgbClr val="545656"/>
                </a:solidFill>
                <a:latin typeface="Myriad Pro"/>
                <a:cs typeface="Myriad Pro"/>
              </a:rPr>
              <a:t>augue</a:t>
            </a:r>
            <a:r>
              <a:rPr lang="en-US" sz="1200" dirty="0">
                <a:solidFill>
                  <a:srgbClr val="545656"/>
                </a:solidFill>
                <a:latin typeface="Myriad Pro"/>
                <a:cs typeface="Myriad Pro"/>
              </a:rPr>
              <a:t> </a:t>
            </a:r>
            <a:r>
              <a:rPr lang="en-US" sz="1200" spc="-5" dirty="0" err="1">
                <a:solidFill>
                  <a:srgbClr val="545656"/>
                </a:solidFill>
                <a:latin typeface="Myriad Pro"/>
                <a:cs typeface="Myriad Pro"/>
              </a:rPr>
              <a:t>pecus</a:t>
            </a:r>
            <a:r>
              <a:rPr lang="en-US" sz="1200" spc="-5" dirty="0">
                <a:solidFill>
                  <a:srgbClr val="545656"/>
                </a:solidFill>
                <a:latin typeface="Myriad Pro"/>
                <a:cs typeface="Myriad Pro"/>
              </a:rPr>
              <a:t>. </a:t>
            </a:r>
            <a:r>
              <a:rPr lang="en-US" sz="1200" spc="-10" dirty="0" err="1">
                <a:solidFill>
                  <a:srgbClr val="545656"/>
                </a:solidFill>
                <a:latin typeface="Myriad Pro"/>
                <a:cs typeface="Myriad Pro"/>
              </a:rPr>
              <a:t>Venio</a:t>
            </a:r>
            <a:r>
              <a:rPr lang="en-US" sz="1200" spc="-10" dirty="0">
                <a:solidFill>
                  <a:srgbClr val="545656"/>
                </a:solidFill>
                <a:latin typeface="Myriad Pro"/>
                <a:cs typeface="Myriad Pro"/>
              </a:rPr>
              <a:t> </a:t>
            </a:r>
            <a:r>
              <a:rPr lang="en-US" sz="1200" spc="-5" dirty="0" err="1">
                <a:solidFill>
                  <a:srgbClr val="545656"/>
                </a:solidFill>
                <a:latin typeface="Myriad Pro"/>
                <a:cs typeface="Myriad Pro"/>
              </a:rPr>
              <a:t>regula</a:t>
            </a:r>
            <a:r>
              <a:rPr lang="en-US" sz="1200" spc="-5" dirty="0">
                <a:solidFill>
                  <a:srgbClr val="545656"/>
                </a:solidFill>
                <a:latin typeface="Myriad Pro"/>
                <a:cs typeface="Myriad Pro"/>
              </a:rPr>
              <a:t> </a:t>
            </a:r>
            <a:r>
              <a:rPr lang="en-US" sz="1200" dirty="0" err="1">
                <a:solidFill>
                  <a:srgbClr val="545656"/>
                </a:solidFill>
                <a:latin typeface="Myriad Pro"/>
                <a:cs typeface="Myriad Pro"/>
              </a:rPr>
              <a:t>ea</a:t>
            </a:r>
            <a:r>
              <a:rPr lang="en-US" sz="1200" dirty="0">
                <a:solidFill>
                  <a:srgbClr val="545656"/>
                </a:solidFill>
                <a:latin typeface="Myriad Pro"/>
                <a:cs typeface="Myriad Pro"/>
              </a:rPr>
              <a:t> </a:t>
            </a:r>
            <a:r>
              <a:rPr lang="en-US" sz="1200" spc="-5" dirty="0" err="1">
                <a:solidFill>
                  <a:srgbClr val="545656"/>
                </a:solidFill>
                <a:latin typeface="Myriad Pro"/>
                <a:cs typeface="Myriad Pro"/>
              </a:rPr>
              <a:t>fatua</a:t>
            </a:r>
            <a:r>
              <a:rPr lang="en-US" sz="1200" spc="-5" dirty="0">
                <a:solidFill>
                  <a:srgbClr val="545656"/>
                </a:solidFill>
                <a:latin typeface="Myriad Pro"/>
                <a:cs typeface="Myriad Pro"/>
              </a:rPr>
              <a:t> </a:t>
            </a:r>
            <a:r>
              <a:rPr lang="en-US" sz="1200" dirty="0" err="1">
                <a:solidFill>
                  <a:srgbClr val="545656"/>
                </a:solidFill>
                <a:latin typeface="Myriad Pro"/>
                <a:cs typeface="Myriad Pro"/>
              </a:rPr>
              <a:t>incassum</a:t>
            </a:r>
            <a:r>
              <a:rPr lang="en-US" sz="1200" dirty="0">
                <a:solidFill>
                  <a:srgbClr val="545656"/>
                </a:solidFill>
                <a:latin typeface="Myriad Pro"/>
                <a:cs typeface="Myriad Pro"/>
              </a:rPr>
              <a:t>. </a:t>
            </a:r>
            <a:r>
              <a:rPr lang="en-US" sz="1200" dirty="0" err="1">
                <a:solidFill>
                  <a:srgbClr val="545656"/>
                </a:solidFill>
                <a:latin typeface="Myriad Pro"/>
                <a:cs typeface="Myriad Pro"/>
              </a:rPr>
              <a:t>Nisl</a:t>
            </a:r>
            <a:r>
              <a:rPr lang="en-US" sz="1200" dirty="0">
                <a:solidFill>
                  <a:srgbClr val="545656"/>
                </a:solidFill>
                <a:latin typeface="Myriad Pro"/>
                <a:cs typeface="Myriad Pro"/>
              </a:rPr>
              <a:t>  </a:t>
            </a:r>
            <a:r>
              <a:rPr lang="en-US" sz="1200" dirty="0" err="1">
                <a:solidFill>
                  <a:srgbClr val="545656"/>
                </a:solidFill>
                <a:latin typeface="Myriad Pro"/>
                <a:cs typeface="Myriad Pro"/>
              </a:rPr>
              <a:t>quia</a:t>
            </a:r>
            <a:r>
              <a:rPr lang="en-US" sz="1200" dirty="0">
                <a:solidFill>
                  <a:srgbClr val="545656"/>
                </a:solidFill>
                <a:latin typeface="Myriad Pro"/>
                <a:cs typeface="Myriad Pro"/>
              </a:rPr>
              <a:t> et </a:t>
            </a:r>
            <a:r>
              <a:rPr lang="en-US" sz="1200" spc="-5" dirty="0" err="1">
                <a:solidFill>
                  <a:srgbClr val="545656"/>
                </a:solidFill>
                <a:latin typeface="Myriad Pro"/>
                <a:cs typeface="Myriad Pro"/>
              </a:rPr>
              <a:t>aliquip</a:t>
            </a:r>
            <a:r>
              <a:rPr lang="en-US" sz="1200" spc="-5" dirty="0">
                <a:solidFill>
                  <a:srgbClr val="545656"/>
                </a:solidFill>
                <a:latin typeface="Myriad Pro"/>
                <a:cs typeface="Myriad Pro"/>
              </a:rPr>
              <a:t>, </a:t>
            </a:r>
            <a:r>
              <a:rPr lang="en-US" sz="1200" spc="-5" dirty="0" err="1">
                <a:solidFill>
                  <a:srgbClr val="545656"/>
                </a:solidFill>
                <a:latin typeface="Myriad Pro"/>
                <a:cs typeface="Myriad Pro"/>
              </a:rPr>
              <a:t>scisco</a:t>
            </a:r>
            <a:r>
              <a:rPr lang="en-US" sz="1200" spc="-5" dirty="0">
                <a:solidFill>
                  <a:srgbClr val="545656"/>
                </a:solidFill>
                <a:latin typeface="Myriad Pro"/>
                <a:cs typeface="Myriad Pro"/>
              </a:rPr>
              <a:t> </a:t>
            </a:r>
            <a:r>
              <a:rPr lang="en-US" sz="1200" spc="-10" dirty="0" err="1">
                <a:solidFill>
                  <a:srgbClr val="545656"/>
                </a:solidFill>
                <a:latin typeface="Myriad Pro"/>
                <a:cs typeface="Myriad Pro"/>
              </a:rPr>
              <a:t>roto</a:t>
            </a:r>
            <a:r>
              <a:rPr lang="en-US" sz="1200" spc="-10" dirty="0">
                <a:solidFill>
                  <a:srgbClr val="545656"/>
                </a:solidFill>
                <a:latin typeface="Myriad Pro"/>
                <a:cs typeface="Myriad Pro"/>
              </a:rPr>
              <a:t> </a:t>
            </a:r>
            <a:r>
              <a:rPr lang="en-US" sz="1200" dirty="0">
                <a:solidFill>
                  <a:srgbClr val="545656"/>
                </a:solidFill>
                <a:latin typeface="Myriad Pro"/>
                <a:cs typeface="Myriad Pro"/>
              </a:rPr>
              <a:t>minim</a:t>
            </a:r>
            <a:r>
              <a:rPr lang="en-US" sz="1200" spc="-35" dirty="0">
                <a:solidFill>
                  <a:srgbClr val="545656"/>
                </a:solidFill>
                <a:latin typeface="Myriad Pro"/>
                <a:cs typeface="Myriad Pro"/>
              </a:rPr>
              <a:t> </a:t>
            </a:r>
            <a:r>
              <a:rPr lang="en-US" sz="1200" dirty="0" err="1">
                <a:solidFill>
                  <a:srgbClr val="545656"/>
                </a:solidFill>
                <a:latin typeface="Myriad Pro"/>
                <a:cs typeface="Myriad Pro"/>
              </a:rPr>
              <a:t>ali</a:t>
            </a:r>
            <a:endParaRPr lang="en-US" sz="1200" dirty="0">
              <a:latin typeface="Myriad Pro"/>
              <a:cs typeface="Myriad Pro"/>
            </a:endParaRPr>
          </a:p>
          <a:p>
            <a:pPr>
              <a:lnSpc>
                <a:spcPct val="100000"/>
              </a:lnSpc>
            </a:pPr>
            <a:endParaRPr lang="en-US" sz="1250" dirty="0">
              <a:latin typeface="Times New Roman"/>
              <a:cs typeface="Times New Roman"/>
            </a:endParaRPr>
          </a:p>
          <a:p>
            <a:pPr lvl="0"/>
            <a:endParaRPr lang="en-US" dirty="0"/>
          </a:p>
        </p:txBody>
      </p:sp>
      <p:sp>
        <p:nvSpPr>
          <p:cNvPr id="13" name="object 4"/>
          <p:cNvSpPr txBox="1"/>
          <p:nvPr userDrawn="1"/>
        </p:nvSpPr>
        <p:spPr>
          <a:xfrm>
            <a:off x="6863588" y="7253351"/>
            <a:ext cx="878205" cy="1555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00" spc="-5" dirty="0">
                <a:solidFill>
                  <a:srgbClr val="FFFFFF"/>
                </a:solidFill>
                <a:latin typeface="Myriad Pro"/>
                <a:cs typeface="Myriad Pro"/>
              </a:rPr>
              <a:t>Cuyahoga</a:t>
            </a:r>
            <a:r>
              <a:rPr sz="900" spc="-60" dirty="0">
                <a:solidFill>
                  <a:srgbClr val="FFFFFF"/>
                </a:solidFill>
                <a:latin typeface="Myriad Pro"/>
                <a:cs typeface="Myriad Pro"/>
              </a:rPr>
              <a:t> </a:t>
            </a:r>
            <a:r>
              <a:rPr sz="900" spc="-5" dirty="0">
                <a:solidFill>
                  <a:srgbClr val="FFFFFF"/>
                </a:solidFill>
                <a:latin typeface="Myriad Pro"/>
                <a:cs typeface="Myriad Pro"/>
              </a:rPr>
              <a:t>County</a:t>
            </a:r>
            <a:endParaRPr sz="900">
              <a:latin typeface="Myriad Pro"/>
              <a:cs typeface="Myriad Pro"/>
            </a:endParaRPr>
          </a:p>
        </p:txBody>
      </p:sp>
      <p:sp>
        <p:nvSpPr>
          <p:cNvPr id="14" name="object 5"/>
          <p:cNvSpPr txBox="1"/>
          <p:nvPr userDrawn="1"/>
        </p:nvSpPr>
        <p:spPr>
          <a:xfrm>
            <a:off x="7808037" y="7253351"/>
            <a:ext cx="939165" cy="1555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00" spc="-10" dirty="0">
                <a:solidFill>
                  <a:srgbClr val="FFFFFF"/>
                </a:solidFill>
                <a:latin typeface="Myriad Pro"/>
                <a:cs typeface="Myriad Pro"/>
              </a:rPr>
              <a:t>Together </a:t>
            </a:r>
            <a:r>
              <a:rPr sz="900" spc="-15" dirty="0">
                <a:solidFill>
                  <a:srgbClr val="FFFFFF"/>
                </a:solidFill>
                <a:latin typeface="Myriad Pro"/>
                <a:cs typeface="Myriad Pro"/>
              </a:rPr>
              <a:t>We</a:t>
            </a:r>
            <a:r>
              <a:rPr sz="900" spc="-140" dirty="0">
                <a:solidFill>
                  <a:srgbClr val="FFFFFF"/>
                </a:solidFill>
                <a:latin typeface="Myriad Pro"/>
                <a:cs typeface="Myriad Pro"/>
              </a:rPr>
              <a:t> </a:t>
            </a:r>
            <a:r>
              <a:rPr sz="900" spc="-5" dirty="0">
                <a:solidFill>
                  <a:srgbClr val="FFFFFF"/>
                </a:solidFill>
                <a:latin typeface="Myriad Pro"/>
                <a:cs typeface="Myriad Pro"/>
              </a:rPr>
              <a:t>Thrive</a:t>
            </a:r>
            <a:endParaRPr sz="900" dirty="0">
              <a:latin typeface="Myriad Pro"/>
              <a:cs typeface="Myriad Pro"/>
            </a:endParaRPr>
          </a:p>
        </p:txBody>
      </p:sp>
      <p:sp>
        <p:nvSpPr>
          <p:cNvPr id="15" name="object 6"/>
          <p:cNvSpPr/>
          <p:nvPr userDrawn="1"/>
        </p:nvSpPr>
        <p:spPr>
          <a:xfrm>
            <a:off x="7780146" y="7245630"/>
            <a:ext cx="0" cy="146050"/>
          </a:xfrm>
          <a:custGeom>
            <a:avLst/>
            <a:gdLst/>
            <a:ahLst/>
            <a:cxnLst/>
            <a:rect l="l" t="t" r="r" b="b"/>
            <a:pathLst>
              <a:path h="146050">
                <a:moveTo>
                  <a:pt x="0" y="0"/>
                </a:moveTo>
                <a:lnTo>
                  <a:pt x="0" y="146024"/>
                </a:lnTo>
              </a:path>
            </a:pathLst>
          </a:custGeom>
          <a:ln w="635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918063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3081529"/>
            <a:ext cx="10058400" cy="1241425"/>
          </a:xfrm>
          <a:custGeom>
            <a:avLst/>
            <a:gdLst/>
            <a:ahLst/>
            <a:cxnLst/>
            <a:rect l="l" t="t" r="r" b="b"/>
            <a:pathLst>
              <a:path w="10058400" h="1241425">
                <a:moveTo>
                  <a:pt x="0" y="1241298"/>
                </a:moveTo>
                <a:lnTo>
                  <a:pt x="10058400" y="1241298"/>
                </a:lnTo>
                <a:lnTo>
                  <a:pt x="10058400" y="0"/>
                </a:lnTo>
                <a:lnTo>
                  <a:pt x="0" y="0"/>
                </a:lnTo>
                <a:lnTo>
                  <a:pt x="0" y="1241298"/>
                </a:lnTo>
                <a:close/>
              </a:path>
            </a:pathLst>
          </a:custGeom>
          <a:solidFill>
            <a:srgbClr val="1A5586"/>
          </a:solidFill>
        </p:spPr>
        <p:txBody>
          <a:bodyPr wrap="square" lIns="0" tIns="0" rIns="0" bIns="0" rtlCol="0"/>
          <a:lstStyle/>
          <a:p>
            <a:endParaRPr sz="1800"/>
          </a:p>
        </p:txBody>
      </p:sp>
      <p:sp>
        <p:nvSpPr>
          <p:cNvPr id="17" name="bk object 17"/>
          <p:cNvSpPr/>
          <p:nvPr/>
        </p:nvSpPr>
        <p:spPr>
          <a:xfrm>
            <a:off x="5029200" y="3081527"/>
            <a:ext cx="5029200" cy="124129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800"/>
          </a:p>
        </p:txBody>
      </p:sp>
      <p:sp>
        <p:nvSpPr>
          <p:cNvPr id="18" name="bk object 18"/>
          <p:cNvSpPr/>
          <p:nvPr/>
        </p:nvSpPr>
        <p:spPr>
          <a:xfrm>
            <a:off x="4599433" y="3911348"/>
            <a:ext cx="822959" cy="82295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800"/>
          </a:p>
        </p:txBody>
      </p:sp>
    </p:spTree>
    <p:extLst>
      <p:ext uri="{BB962C8B-B14F-4D97-AF65-F5344CB8AC3E}">
        <p14:creationId xmlns:p14="http://schemas.microsoft.com/office/powerpoint/2010/main" val="9969619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6944868"/>
            <a:ext cx="10058400" cy="828040"/>
          </a:xfrm>
          <a:custGeom>
            <a:avLst/>
            <a:gdLst/>
            <a:ahLst/>
            <a:cxnLst/>
            <a:rect l="l" t="t" r="r" b="b"/>
            <a:pathLst>
              <a:path w="10058400" h="828040">
                <a:moveTo>
                  <a:pt x="0" y="827531"/>
                </a:moveTo>
                <a:lnTo>
                  <a:pt x="10058400" y="827531"/>
                </a:lnTo>
                <a:lnTo>
                  <a:pt x="10058400" y="0"/>
                </a:lnTo>
                <a:lnTo>
                  <a:pt x="0" y="0"/>
                </a:lnTo>
                <a:lnTo>
                  <a:pt x="0" y="827531"/>
                </a:lnTo>
                <a:close/>
              </a:path>
            </a:pathLst>
          </a:custGeom>
          <a:solidFill>
            <a:srgbClr val="1A5586"/>
          </a:solidFill>
        </p:spPr>
        <p:txBody>
          <a:bodyPr wrap="square" lIns="0" tIns="0" rIns="0" bIns="0" rtlCol="0"/>
          <a:lstStyle/>
          <a:p>
            <a:endParaRPr sz="1800"/>
          </a:p>
        </p:txBody>
      </p:sp>
      <p:sp>
        <p:nvSpPr>
          <p:cNvPr id="17" name="bk object 17"/>
          <p:cNvSpPr/>
          <p:nvPr/>
        </p:nvSpPr>
        <p:spPr>
          <a:xfrm>
            <a:off x="8796530" y="7077196"/>
            <a:ext cx="566445" cy="56644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800"/>
          </a:p>
        </p:txBody>
      </p:sp>
      <p:sp>
        <p:nvSpPr>
          <p:cNvPr id="18" name="bk object 18"/>
          <p:cNvSpPr/>
          <p:nvPr/>
        </p:nvSpPr>
        <p:spPr>
          <a:xfrm>
            <a:off x="1" y="0"/>
            <a:ext cx="2811145" cy="1760220"/>
          </a:xfrm>
          <a:custGeom>
            <a:avLst/>
            <a:gdLst/>
            <a:ahLst/>
            <a:cxnLst/>
            <a:rect l="l" t="t" r="r" b="b"/>
            <a:pathLst>
              <a:path w="2811145" h="1760220">
                <a:moveTo>
                  <a:pt x="2811125" y="0"/>
                </a:moveTo>
                <a:lnTo>
                  <a:pt x="0" y="0"/>
                </a:lnTo>
                <a:lnTo>
                  <a:pt x="0" y="1759925"/>
                </a:lnTo>
                <a:lnTo>
                  <a:pt x="343912" y="1485065"/>
                </a:lnTo>
                <a:lnTo>
                  <a:pt x="1120422" y="914196"/>
                </a:lnTo>
                <a:lnTo>
                  <a:pt x="1921256" y="414304"/>
                </a:lnTo>
                <a:lnTo>
                  <a:pt x="2535215" y="96839"/>
                </a:lnTo>
                <a:lnTo>
                  <a:pt x="2811125" y="0"/>
                </a:lnTo>
                <a:close/>
              </a:path>
            </a:pathLst>
          </a:custGeom>
          <a:solidFill>
            <a:srgbClr val="1A5586"/>
          </a:solidFill>
        </p:spPr>
        <p:txBody>
          <a:bodyPr wrap="square" lIns="0" tIns="0" rIns="0" bIns="0" rtlCol="0"/>
          <a:lstStyle/>
          <a:p>
            <a:endParaRPr sz="1800"/>
          </a:p>
        </p:txBody>
      </p:sp>
      <p:sp>
        <p:nvSpPr>
          <p:cNvPr id="19" name="bk object 19"/>
          <p:cNvSpPr/>
          <p:nvPr/>
        </p:nvSpPr>
        <p:spPr>
          <a:xfrm>
            <a:off x="1217955" y="0"/>
            <a:ext cx="2059939" cy="887094"/>
          </a:xfrm>
          <a:custGeom>
            <a:avLst/>
            <a:gdLst/>
            <a:ahLst/>
            <a:cxnLst/>
            <a:rect l="l" t="t" r="r" b="b"/>
            <a:pathLst>
              <a:path w="2059939" h="887094">
                <a:moveTo>
                  <a:pt x="2059526" y="0"/>
                </a:moveTo>
                <a:lnTo>
                  <a:pt x="1606776" y="0"/>
                </a:lnTo>
                <a:lnTo>
                  <a:pt x="1582770" y="9953"/>
                </a:lnTo>
                <a:lnTo>
                  <a:pt x="1486765" y="51116"/>
                </a:lnTo>
                <a:lnTo>
                  <a:pt x="1390025" y="94370"/>
                </a:lnTo>
                <a:lnTo>
                  <a:pt x="1292623" y="139655"/>
                </a:lnTo>
                <a:lnTo>
                  <a:pt x="1194634" y="186914"/>
                </a:lnTo>
                <a:lnTo>
                  <a:pt x="1096132" y="236088"/>
                </a:lnTo>
                <a:lnTo>
                  <a:pt x="997192" y="287120"/>
                </a:lnTo>
                <a:lnTo>
                  <a:pt x="897887" y="339951"/>
                </a:lnTo>
                <a:lnTo>
                  <a:pt x="798292" y="394522"/>
                </a:lnTo>
                <a:lnTo>
                  <a:pt x="698481" y="450776"/>
                </a:lnTo>
                <a:lnTo>
                  <a:pt x="598528" y="508654"/>
                </a:lnTo>
                <a:lnTo>
                  <a:pt x="498509" y="568098"/>
                </a:lnTo>
                <a:lnTo>
                  <a:pt x="398496" y="629050"/>
                </a:lnTo>
                <a:lnTo>
                  <a:pt x="298564" y="691451"/>
                </a:lnTo>
                <a:lnTo>
                  <a:pt x="198788" y="755243"/>
                </a:lnTo>
                <a:lnTo>
                  <a:pt x="99242" y="820368"/>
                </a:lnTo>
                <a:lnTo>
                  <a:pt x="0" y="886767"/>
                </a:lnTo>
                <a:lnTo>
                  <a:pt x="50739" y="853621"/>
                </a:lnTo>
                <a:lnTo>
                  <a:pt x="101590" y="821055"/>
                </a:lnTo>
                <a:lnTo>
                  <a:pt x="152544" y="789068"/>
                </a:lnTo>
                <a:lnTo>
                  <a:pt x="203589" y="757661"/>
                </a:lnTo>
                <a:lnTo>
                  <a:pt x="254714" y="726832"/>
                </a:lnTo>
                <a:lnTo>
                  <a:pt x="305909" y="696582"/>
                </a:lnTo>
                <a:lnTo>
                  <a:pt x="357163" y="666911"/>
                </a:lnTo>
                <a:lnTo>
                  <a:pt x="408465" y="637817"/>
                </a:lnTo>
                <a:lnTo>
                  <a:pt x="459805" y="609301"/>
                </a:lnTo>
                <a:lnTo>
                  <a:pt x="511171" y="581363"/>
                </a:lnTo>
                <a:lnTo>
                  <a:pt x="562554" y="554003"/>
                </a:lnTo>
                <a:lnTo>
                  <a:pt x="613942" y="527219"/>
                </a:lnTo>
                <a:lnTo>
                  <a:pt x="665324" y="501012"/>
                </a:lnTo>
                <a:lnTo>
                  <a:pt x="716690" y="475381"/>
                </a:lnTo>
                <a:lnTo>
                  <a:pt x="768030" y="450326"/>
                </a:lnTo>
                <a:lnTo>
                  <a:pt x="819332" y="425848"/>
                </a:lnTo>
                <a:lnTo>
                  <a:pt x="870585" y="401945"/>
                </a:lnTo>
                <a:lnTo>
                  <a:pt x="921780" y="378617"/>
                </a:lnTo>
                <a:lnTo>
                  <a:pt x="972905" y="355865"/>
                </a:lnTo>
                <a:lnTo>
                  <a:pt x="1023949" y="333687"/>
                </a:lnTo>
                <a:lnTo>
                  <a:pt x="1074902" y="312084"/>
                </a:lnTo>
                <a:lnTo>
                  <a:pt x="1125754" y="291055"/>
                </a:lnTo>
                <a:lnTo>
                  <a:pt x="1176492" y="270600"/>
                </a:lnTo>
                <a:lnTo>
                  <a:pt x="1227108" y="250719"/>
                </a:lnTo>
                <a:lnTo>
                  <a:pt x="1277589" y="231412"/>
                </a:lnTo>
                <a:lnTo>
                  <a:pt x="1327925" y="212677"/>
                </a:lnTo>
                <a:lnTo>
                  <a:pt x="1378105" y="194515"/>
                </a:lnTo>
                <a:lnTo>
                  <a:pt x="1428120" y="176926"/>
                </a:lnTo>
                <a:lnTo>
                  <a:pt x="1477957" y="159910"/>
                </a:lnTo>
                <a:lnTo>
                  <a:pt x="1527607" y="143465"/>
                </a:lnTo>
                <a:lnTo>
                  <a:pt x="1577058" y="127592"/>
                </a:lnTo>
                <a:lnTo>
                  <a:pt x="1626300" y="112291"/>
                </a:lnTo>
                <a:lnTo>
                  <a:pt x="1675322" y="97561"/>
                </a:lnTo>
                <a:lnTo>
                  <a:pt x="1724113" y="83402"/>
                </a:lnTo>
                <a:lnTo>
                  <a:pt x="1772663" y="69814"/>
                </a:lnTo>
                <a:lnTo>
                  <a:pt x="1820961" y="56796"/>
                </a:lnTo>
                <a:lnTo>
                  <a:pt x="1868996" y="44348"/>
                </a:lnTo>
                <a:lnTo>
                  <a:pt x="1916757" y="32471"/>
                </a:lnTo>
                <a:lnTo>
                  <a:pt x="1964234" y="21162"/>
                </a:lnTo>
                <a:lnTo>
                  <a:pt x="2011416" y="10424"/>
                </a:lnTo>
                <a:lnTo>
                  <a:pt x="2059526" y="0"/>
                </a:lnTo>
                <a:close/>
              </a:path>
            </a:pathLst>
          </a:custGeom>
          <a:solidFill>
            <a:srgbClr val="008236"/>
          </a:solidFill>
        </p:spPr>
        <p:txBody>
          <a:bodyPr wrap="square" lIns="0" tIns="0" rIns="0" bIns="0" rtlCol="0"/>
          <a:lstStyle/>
          <a:p>
            <a:endParaRPr sz="1800"/>
          </a:p>
        </p:txBody>
      </p:sp>
      <p:sp>
        <p:nvSpPr>
          <p:cNvPr id="20" name="bk object 20"/>
          <p:cNvSpPr/>
          <p:nvPr/>
        </p:nvSpPr>
        <p:spPr>
          <a:xfrm>
            <a:off x="0" y="0"/>
            <a:ext cx="2865120" cy="1784350"/>
          </a:xfrm>
          <a:custGeom>
            <a:avLst/>
            <a:gdLst/>
            <a:ahLst/>
            <a:cxnLst/>
            <a:rect l="l" t="t" r="r" b="b"/>
            <a:pathLst>
              <a:path w="2865120" h="1784350">
                <a:moveTo>
                  <a:pt x="2311929" y="242693"/>
                </a:moveTo>
                <a:lnTo>
                  <a:pt x="2265657" y="265540"/>
                </a:lnTo>
                <a:lnTo>
                  <a:pt x="2166183" y="315953"/>
                </a:lnTo>
                <a:lnTo>
                  <a:pt x="2066380" y="368250"/>
                </a:lnTo>
                <a:lnTo>
                  <a:pt x="1966323" y="422387"/>
                </a:lnTo>
                <a:lnTo>
                  <a:pt x="1866087" y="478318"/>
                </a:lnTo>
                <a:lnTo>
                  <a:pt x="1765746" y="536000"/>
                </a:lnTo>
                <a:lnTo>
                  <a:pt x="1665375" y="595387"/>
                </a:lnTo>
                <a:lnTo>
                  <a:pt x="1565048" y="656435"/>
                </a:lnTo>
                <a:lnTo>
                  <a:pt x="1464840" y="719100"/>
                </a:lnTo>
                <a:lnTo>
                  <a:pt x="1364825" y="783337"/>
                </a:lnTo>
                <a:lnTo>
                  <a:pt x="1265078" y="849102"/>
                </a:lnTo>
                <a:lnTo>
                  <a:pt x="839160" y="1139029"/>
                </a:lnTo>
                <a:lnTo>
                  <a:pt x="583826" y="1317830"/>
                </a:lnTo>
                <a:lnTo>
                  <a:pt x="414415" y="1439988"/>
                </a:lnTo>
                <a:lnTo>
                  <a:pt x="288801" y="1532976"/>
                </a:lnTo>
                <a:lnTo>
                  <a:pt x="206082" y="1595558"/>
                </a:lnTo>
                <a:lnTo>
                  <a:pt x="124391" y="1658575"/>
                </a:lnTo>
                <a:lnTo>
                  <a:pt x="43907" y="1721995"/>
                </a:lnTo>
                <a:lnTo>
                  <a:pt x="0" y="1757231"/>
                </a:lnTo>
                <a:lnTo>
                  <a:pt x="0" y="1783960"/>
                </a:lnTo>
                <a:lnTo>
                  <a:pt x="158266" y="1661399"/>
                </a:lnTo>
                <a:lnTo>
                  <a:pt x="330601" y="1530879"/>
                </a:lnTo>
                <a:lnTo>
                  <a:pt x="507155" y="1400207"/>
                </a:lnTo>
                <a:lnTo>
                  <a:pt x="687370" y="1269928"/>
                </a:lnTo>
                <a:lnTo>
                  <a:pt x="870689" y="1140588"/>
                </a:lnTo>
                <a:lnTo>
                  <a:pt x="1056554" y="1012732"/>
                </a:lnTo>
                <a:lnTo>
                  <a:pt x="1244407" y="886905"/>
                </a:lnTo>
                <a:lnTo>
                  <a:pt x="1433690" y="763653"/>
                </a:lnTo>
                <a:lnTo>
                  <a:pt x="1623847" y="643521"/>
                </a:lnTo>
                <a:lnTo>
                  <a:pt x="1766702" y="555798"/>
                </a:lnTo>
                <a:lnTo>
                  <a:pt x="1909499" y="470366"/>
                </a:lnTo>
                <a:lnTo>
                  <a:pt x="2052003" y="387457"/>
                </a:lnTo>
                <a:lnTo>
                  <a:pt x="2193979" y="307299"/>
                </a:lnTo>
                <a:lnTo>
                  <a:pt x="2311929" y="242693"/>
                </a:lnTo>
                <a:close/>
              </a:path>
              <a:path w="2865120" h="1784350">
                <a:moveTo>
                  <a:pt x="2864783" y="0"/>
                </a:moveTo>
                <a:lnTo>
                  <a:pt x="2791768" y="0"/>
                </a:lnTo>
                <a:lnTo>
                  <a:pt x="2706233" y="40651"/>
                </a:lnTo>
                <a:lnTo>
                  <a:pt x="2614383" y="85639"/>
                </a:lnTo>
                <a:lnTo>
                  <a:pt x="2521879" y="132260"/>
                </a:lnTo>
                <a:lnTo>
                  <a:pt x="2428792" y="180444"/>
                </a:lnTo>
                <a:lnTo>
                  <a:pt x="2311929" y="242693"/>
                </a:lnTo>
                <a:lnTo>
                  <a:pt x="2414090" y="193550"/>
                </a:lnTo>
                <a:lnTo>
                  <a:pt x="2512418" y="148041"/>
                </a:lnTo>
                <a:lnTo>
                  <a:pt x="2610156" y="104572"/>
                </a:lnTo>
                <a:lnTo>
                  <a:pt x="2707231" y="63187"/>
                </a:lnTo>
                <a:lnTo>
                  <a:pt x="2803567" y="23931"/>
                </a:lnTo>
                <a:lnTo>
                  <a:pt x="2864783" y="0"/>
                </a:lnTo>
                <a:close/>
              </a:path>
            </a:pathLst>
          </a:custGeom>
          <a:solidFill>
            <a:srgbClr val="008236"/>
          </a:solidFill>
        </p:spPr>
        <p:txBody>
          <a:bodyPr wrap="square" lIns="0" tIns="0" rIns="0" bIns="0" rtlCol="0"/>
          <a:lstStyle/>
          <a:p>
            <a:endParaRPr sz="1800"/>
          </a:p>
        </p:txBody>
      </p:sp>
      <p:sp>
        <p:nvSpPr>
          <p:cNvPr id="21" name="bk object 21"/>
          <p:cNvSpPr/>
          <p:nvPr/>
        </p:nvSpPr>
        <p:spPr>
          <a:xfrm>
            <a:off x="0" y="0"/>
            <a:ext cx="2802255" cy="1788160"/>
          </a:xfrm>
          <a:custGeom>
            <a:avLst/>
            <a:gdLst/>
            <a:ahLst/>
            <a:cxnLst/>
            <a:rect l="l" t="t" r="r" b="b"/>
            <a:pathLst>
              <a:path w="2802255" h="1788160">
                <a:moveTo>
                  <a:pt x="2802187" y="0"/>
                </a:moveTo>
                <a:lnTo>
                  <a:pt x="2570461" y="0"/>
                </a:lnTo>
                <a:lnTo>
                  <a:pt x="2534563" y="19087"/>
                </a:lnTo>
                <a:lnTo>
                  <a:pt x="2444144" y="68173"/>
                </a:lnTo>
                <a:lnTo>
                  <a:pt x="2353346" y="118772"/>
                </a:lnTo>
                <a:lnTo>
                  <a:pt x="2262224" y="170818"/>
                </a:lnTo>
                <a:lnTo>
                  <a:pt x="2170829" y="224245"/>
                </a:lnTo>
                <a:lnTo>
                  <a:pt x="2033343" y="306831"/>
                </a:lnTo>
                <a:lnTo>
                  <a:pt x="1895542" y="392152"/>
                </a:lnTo>
                <a:lnTo>
                  <a:pt x="1757606" y="479986"/>
                </a:lnTo>
                <a:lnTo>
                  <a:pt x="1619713" y="570108"/>
                </a:lnTo>
                <a:lnTo>
                  <a:pt x="1482043" y="662296"/>
                </a:lnTo>
                <a:lnTo>
                  <a:pt x="1344774" y="756326"/>
                </a:lnTo>
                <a:lnTo>
                  <a:pt x="1162681" y="884178"/>
                </a:lnTo>
                <a:lnTo>
                  <a:pt x="982043" y="1014380"/>
                </a:lnTo>
                <a:lnTo>
                  <a:pt x="803285" y="1146400"/>
                </a:lnTo>
                <a:lnTo>
                  <a:pt x="626830" y="1279711"/>
                </a:lnTo>
                <a:lnTo>
                  <a:pt x="410145" y="1447356"/>
                </a:lnTo>
                <a:lnTo>
                  <a:pt x="198550" y="1615157"/>
                </a:lnTo>
                <a:lnTo>
                  <a:pt x="0" y="1776242"/>
                </a:lnTo>
                <a:lnTo>
                  <a:pt x="0" y="1788051"/>
                </a:lnTo>
                <a:lnTo>
                  <a:pt x="163765" y="1660610"/>
                </a:lnTo>
                <a:lnTo>
                  <a:pt x="334661" y="1530506"/>
                </a:lnTo>
                <a:lnTo>
                  <a:pt x="509376" y="1400477"/>
                </a:lnTo>
                <a:lnTo>
                  <a:pt x="687433" y="1271039"/>
                </a:lnTo>
                <a:lnTo>
                  <a:pt x="868355" y="1142705"/>
                </a:lnTo>
                <a:lnTo>
                  <a:pt x="1051667" y="1015991"/>
                </a:lnTo>
                <a:lnTo>
                  <a:pt x="1236891" y="891410"/>
                </a:lnTo>
                <a:lnTo>
                  <a:pt x="1423550" y="769477"/>
                </a:lnTo>
                <a:lnTo>
                  <a:pt x="1564200" y="680074"/>
                </a:lnTo>
                <a:lnTo>
                  <a:pt x="1705189" y="592668"/>
                </a:lnTo>
                <a:lnTo>
                  <a:pt x="1846314" y="507474"/>
                </a:lnTo>
                <a:lnTo>
                  <a:pt x="1987376" y="424710"/>
                </a:lnTo>
                <a:lnTo>
                  <a:pt x="2128173" y="344593"/>
                </a:lnTo>
                <a:lnTo>
                  <a:pt x="2268505" y="267340"/>
                </a:lnTo>
                <a:lnTo>
                  <a:pt x="2408169" y="193168"/>
                </a:lnTo>
                <a:lnTo>
                  <a:pt x="2500808" y="145538"/>
                </a:lnTo>
                <a:lnTo>
                  <a:pt x="2593003" y="99439"/>
                </a:lnTo>
                <a:lnTo>
                  <a:pt x="2684692" y="54934"/>
                </a:lnTo>
                <a:lnTo>
                  <a:pt x="2775816" y="12088"/>
                </a:lnTo>
                <a:lnTo>
                  <a:pt x="2802187" y="0"/>
                </a:lnTo>
                <a:close/>
              </a:path>
            </a:pathLst>
          </a:custGeom>
          <a:solidFill>
            <a:srgbClr val="008236"/>
          </a:solidFill>
        </p:spPr>
        <p:txBody>
          <a:bodyPr wrap="square" lIns="0" tIns="0" rIns="0" bIns="0" rtlCol="0"/>
          <a:lstStyle/>
          <a:p>
            <a:endParaRPr sz="1800"/>
          </a:p>
        </p:txBody>
      </p:sp>
      <p:sp>
        <p:nvSpPr>
          <p:cNvPr id="22" name="bk object 22"/>
          <p:cNvSpPr/>
          <p:nvPr/>
        </p:nvSpPr>
        <p:spPr>
          <a:xfrm>
            <a:off x="0" y="2"/>
            <a:ext cx="2587625" cy="1784985"/>
          </a:xfrm>
          <a:custGeom>
            <a:avLst/>
            <a:gdLst/>
            <a:ahLst/>
            <a:cxnLst/>
            <a:rect l="l" t="t" r="r" b="b"/>
            <a:pathLst>
              <a:path w="2587625" h="1784985">
                <a:moveTo>
                  <a:pt x="2587575" y="0"/>
                </a:moveTo>
                <a:lnTo>
                  <a:pt x="2282262" y="0"/>
                </a:lnTo>
                <a:lnTo>
                  <a:pt x="2250696" y="19826"/>
                </a:lnTo>
                <a:lnTo>
                  <a:pt x="2116075" y="106079"/>
                </a:lnTo>
                <a:lnTo>
                  <a:pt x="1980692" y="195301"/>
                </a:lnTo>
                <a:lnTo>
                  <a:pt x="1844716" y="287317"/>
                </a:lnTo>
                <a:lnTo>
                  <a:pt x="1708312" y="381952"/>
                </a:lnTo>
                <a:lnTo>
                  <a:pt x="1571650" y="479031"/>
                </a:lnTo>
                <a:lnTo>
                  <a:pt x="1434896" y="578377"/>
                </a:lnTo>
                <a:lnTo>
                  <a:pt x="1298218" y="679816"/>
                </a:lnTo>
                <a:lnTo>
                  <a:pt x="1161784" y="783172"/>
                </a:lnTo>
                <a:lnTo>
                  <a:pt x="980442" y="923737"/>
                </a:lnTo>
                <a:lnTo>
                  <a:pt x="845327" y="1030807"/>
                </a:lnTo>
                <a:lnTo>
                  <a:pt x="666318" y="1175713"/>
                </a:lnTo>
                <a:lnTo>
                  <a:pt x="489134" y="1322572"/>
                </a:lnTo>
                <a:lnTo>
                  <a:pt x="314170" y="1470969"/>
                </a:lnTo>
                <a:lnTo>
                  <a:pt x="141823" y="1620487"/>
                </a:lnTo>
                <a:lnTo>
                  <a:pt x="0" y="1746104"/>
                </a:lnTo>
                <a:lnTo>
                  <a:pt x="0" y="1784621"/>
                </a:lnTo>
                <a:lnTo>
                  <a:pt x="317360" y="1529265"/>
                </a:lnTo>
                <a:lnTo>
                  <a:pt x="564092" y="1335282"/>
                </a:lnTo>
                <a:lnTo>
                  <a:pt x="772655" y="1175100"/>
                </a:lnTo>
                <a:lnTo>
                  <a:pt x="941257" y="1048504"/>
                </a:lnTo>
                <a:lnTo>
                  <a:pt x="1111382" y="923659"/>
                </a:lnTo>
                <a:lnTo>
                  <a:pt x="1282579" y="801216"/>
                </a:lnTo>
                <a:lnTo>
                  <a:pt x="1411824" y="711051"/>
                </a:lnTo>
                <a:lnTo>
                  <a:pt x="1541666" y="622561"/>
                </a:lnTo>
                <a:lnTo>
                  <a:pt x="1672049" y="535921"/>
                </a:lnTo>
                <a:lnTo>
                  <a:pt x="1802920" y="451308"/>
                </a:lnTo>
                <a:lnTo>
                  <a:pt x="1934223" y="368898"/>
                </a:lnTo>
                <a:lnTo>
                  <a:pt x="2021972" y="315268"/>
                </a:lnTo>
                <a:lnTo>
                  <a:pt x="2109873" y="262748"/>
                </a:lnTo>
                <a:lnTo>
                  <a:pt x="2197910" y="211389"/>
                </a:lnTo>
                <a:lnTo>
                  <a:pt x="2286066" y="161244"/>
                </a:lnTo>
                <a:lnTo>
                  <a:pt x="2374326" y="112365"/>
                </a:lnTo>
                <a:lnTo>
                  <a:pt x="2462672" y="64804"/>
                </a:lnTo>
                <a:lnTo>
                  <a:pt x="2551090" y="18613"/>
                </a:lnTo>
                <a:lnTo>
                  <a:pt x="2587575" y="0"/>
                </a:lnTo>
                <a:close/>
              </a:path>
            </a:pathLst>
          </a:custGeom>
          <a:solidFill>
            <a:srgbClr val="008236"/>
          </a:solidFill>
        </p:spPr>
        <p:txBody>
          <a:bodyPr wrap="square" lIns="0" tIns="0" rIns="0" bIns="0" rtlCol="0"/>
          <a:lstStyle/>
          <a:p>
            <a:endParaRPr sz="1800"/>
          </a:p>
        </p:txBody>
      </p:sp>
      <p:sp>
        <p:nvSpPr>
          <p:cNvPr id="23" name="bk object 23"/>
          <p:cNvSpPr/>
          <p:nvPr/>
        </p:nvSpPr>
        <p:spPr>
          <a:xfrm>
            <a:off x="0" y="2"/>
            <a:ext cx="2282825" cy="1750695"/>
          </a:xfrm>
          <a:custGeom>
            <a:avLst/>
            <a:gdLst/>
            <a:ahLst/>
            <a:cxnLst/>
            <a:rect l="l" t="t" r="r" b="b"/>
            <a:pathLst>
              <a:path w="2282825" h="1750695">
                <a:moveTo>
                  <a:pt x="418878" y="1381779"/>
                </a:moveTo>
                <a:lnTo>
                  <a:pt x="314170" y="1470969"/>
                </a:lnTo>
                <a:lnTo>
                  <a:pt x="141823" y="1620487"/>
                </a:lnTo>
                <a:lnTo>
                  <a:pt x="0" y="1746104"/>
                </a:lnTo>
                <a:lnTo>
                  <a:pt x="0" y="1750302"/>
                </a:lnTo>
                <a:lnTo>
                  <a:pt x="279990" y="1502630"/>
                </a:lnTo>
                <a:lnTo>
                  <a:pt x="418878" y="1381779"/>
                </a:lnTo>
                <a:close/>
              </a:path>
              <a:path w="2282825" h="1750695">
                <a:moveTo>
                  <a:pt x="2282262" y="0"/>
                </a:moveTo>
                <a:lnTo>
                  <a:pt x="2148367" y="0"/>
                </a:lnTo>
                <a:lnTo>
                  <a:pt x="1978343" y="124217"/>
                </a:lnTo>
                <a:lnTo>
                  <a:pt x="1799766" y="257826"/>
                </a:lnTo>
                <a:lnTo>
                  <a:pt x="1620233" y="395179"/>
                </a:lnTo>
                <a:lnTo>
                  <a:pt x="1395027" y="571500"/>
                </a:lnTo>
                <a:lnTo>
                  <a:pt x="1169606" y="752208"/>
                </a:lnTo>
                <a:lnTo>
                  <a:pt x="944681" y="936488"/>
                </a:lnTo>
                <a:lnTo>
                  <a:pt x="676427" y="1161194"/>
                </a:lnTo>
                <a:lnTo>
                  <a:pt x="418878" y="1381779"/>
                </a:lnTo>
                <a:lnTo>
                  <a:pt x="577473" y="1248924"/>
                </a:lnTo>
                <a:lnTo>
                  <a:pt x="755619" y="1102990"/>
                </a:lnTo>
                <a:lnTo>
                  <a:pt x="935390" y="959216"/>
                </a:lnTo>
                <a:lnTo>
                  <a:pt x="1116389" y="818020"/>
                </a:lnTo>
                <a:lnTo>
                  <a:pt x="1252705" y="714063"/>
                </a:lnTo>
                <a:lnTo>
                  <a:pt x="1389320" y="611966"/>
                </a:lnTo>
                <a:lnTo>
                  <a:pt x="1526067" y="511903"/>
                </a:lnTo>
                <a:lnTo>
                  <a:pt x="1662779" y="414049"/>
                </a:lnTo>
                <a:lnTo>
                  <a:pt x="1799287" y="318580"/>
                </a:lnTo>
                <a:lnTo>
                  <a:pt x="1935425" y="225671"/>
                </a:lnTo>
                <a:lnTo>
                  <a:pt x="2071024" y="135498"/>
                </a:lnTo>
                <a:lnTo>
                  <a:pt x="2205917" y="48236"/>
                </a:lnTo>
                <a:lnTo>
                  <a:pt x="2282262" y="0"/>
                </a:lnTo>
                <a:close/>
              </a:path>
            </a:pathLst>
          </a:custGeom>
          <a:solidFill>
            <a:srgbClr val="008236"/>
          </a:solidFill>
        </p:spPr>
        <p:txBody>
          <a:bodyPr wrap="square" lIns="0" tIns="0" rIns="0" bIns="0" rtlCol="0"/>
          <a:lstStyle/>
          <a:p>
            <a:endParaRPr sz="1800"/>
          </a:p>
        </p:txBody>
      </p:sp>
      <p:sp>
        <p:nvSpPr>
          <p:cNvPr id="24" name="bk object 24"/>
          <p:cNvSpPr/>
          <p:nvPr/>
        </p:nvSpPr>
        <p:spPr>
          <a:xfrm>
            <a:off x="0" y="0"/>
            <a:ext cx="1948180" cy="1743710"/>
          </a:xfrm>
          <a:custGeom>
            <a:avLst/>
            <a:gdLst/>
            <a:ahLst/>
            <a:cxnLst/>
            <a:rect l="l" t="t" r="r" b="b"/>
            <a:pathLst>
              <a:path w="1948180" h="1743710">
                <a:moveTo>
                  <a:pt x="1947919" y="0"/>
                </a:moveTo>
                <a:lnTo>
                  <a:pt x="1917909" y="0"/>
                </a:lnTo>
                <a:lnTo>
                  <a:pt x="662601" y="1123874"/>
                </a:lnTo>
                <a:lnTo>
                  <a:pt x="343088" y="1414479"/>
                </a:lnTo>
                <a:lnTo>
                  <a:pt x="0" y="1731988"/>
                </a:lnTo>
                <a:lnTo>
                  <a:pt x="0" y="1743287"/>
                </a:lnTo>
                <a:lnTo>
                  <a:pt x="673126" y="1123867"/>
                </a:lnTo>
                <a:lnTo>
                  <a:pt x="1102602" y="735262"/>
                </a:lnTo>
                <a:lnTo>
                  <a:pt x="1405087" y="466761"/>
                </a:lnTo>
                <a:lnTo>
                  <a:pt x="1664072" y="241318"/>
                </a:lnTo>
                <a:lnTo>
                  <a:pt x="1878863" y="58080"/>
                </a:lnTo>
                <a:lnTo>
                  <a:pt x="1947919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sz="1800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747521" y="923618"/>
            <a:ext cx="6563359" cy="389890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 b="0" i="0">
                <a:solidFill>
                  <a:srgbClr val="545656"/>
                </a:solidFill>
                <a:latin typeface="Futura Lt BT"/>
                <a:cs typeface="Futura Lt BT"/>
              </a:defRPr>
            </a:lvl1pPr>
          </a:lstStyle>
          <a:p>
            <a:r>
              <a:rPr lang="en-US"/>
              <a:t>Click to edit Master title style</a:t>
            </a:r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type="body" idx="1" hasCustomPrompt="1"/>
          </p:nvPr>
        </p:nvSpPr>
        <p:spPr>
          <a:xfrm>
            <a:off x="1769474" y="1905000"/>
            <a:ext cx="6519453" cy="2032000"/>
          </a:xfrm>
          <a:prstGeom prst="rect">
            <a:avLst/>
          </a:prstGeom>
        </p:spPr>
        <p:txBody>
          <a:bodyPr lIns="0" tIns="0" rIns="0" bIns="0"/>
          <a:lstStyle>
            <a:lvl1pPr>
              <a:defRPr sz="1800" b="0" i="0">
                <a:solidFill>
                  <a:schemeClr val="tx1"/>
                </a:solidFill>
              </a:defRPr>
            </a:lvl1pPr>
          </a:lstStyle>
          <a:p>
            <a:pPr marL="241300" indent="-228600">
              <a:lnSpc>
                <a:spcPct val="100000"/>
              </a:lnSpc>
              <a:buChar char="•"/>
              <a:tabLst>
                <a:tab pos="240665" algn="l"/>
                <a:tab pos="241300" algn="l"/>
              </a:tabLst>
            </a:pPr>
            <a:r>
              <a:rPr lang="en-US" sz="1200" dirty="0">
                <a:solidFill>
                  <a:srgbClr val="008236"/>
                </a:solidFill>
                <a:latin typeface="Myriad Pro"/>
                <a:cs typeface="Myriad Pro"/>
              </a:rPr>
              <a:t>SUB HEADING</a:t>
            </a:r>
            <a:r>
              <a:rPr lang="en-US" sz="1200" spc="-100" dirty="0">
                <a:solidFill>
                  <a:srgbClr val="008236"/>
                </a:solidFill>
                <a:latin typeface="Myriad Pro"/>
                <a:cs typeface="Myriad Pro"/>
              </a:rPr>
              <a:t> </a:t>
            </a:r>
            <a:r>
              <a:rPr lang="en-US" sz="1200" dirty="0">
                <a:solidFill>
                  <a:srgbClr val="008236"/>
                </a:solidFill>
                <a:latin typeface="Myriad Pro"/>
                <a:cs typeface="Myriad Pro"/>
              </a:rPr>
              <a:t>ONE</a:t>
            </a:r>
            <a:endParaRPr lang="en-US" sz="1200" dirty="0">
              <a:latin typeface="Myriad Pro"/>
              <a:cs typeface="Myriad Pro"/>
            </a:endParaRPr>
          </a:p>
          <a:p>
            <a:pPr marL="241300" marR="5080">
              <a:lnSpc>
                <a:spcPct val="100000"/>
              </a:lnSpc>
            </a:pPr>
            <a:r>
              <a:rPr lang="en-US" sz="1200" dirty="0" err="1">
                <a:solidFill>
                  <a:srgbClr val="545656"/>
                </a:solidFill>
                <a:latin typeface="Myriad Pro"/>
                <a:cs typeface="Myriad Pro"/>
              </a:rPr>
              <a:t>Opes</a:t>
            </a:r>
            <a:r>
              <a:rPr lang="en-US" sz="1200" dirty="0">
                <a:solidFill>
                  <a:srgbClr val="545656"/>
                </a:solidFill>
                <a:latin typeface="Myriad Pro"/>
                <a:cs typeface="Myriad Pro"/>
              </a:rPr>
              <a:t> </a:t>
            </a:r>
            <a:r>
              <a:rPr lang="en-US" sz="1200" dirty="0" err="1">
                <a:solidFill>
                  <a:srgbClr val="545656"/>
                </a:solidFill>
                <a:latin typeface="Myriad Pro"/>
                <a:cs typeface="Myriad Pro"/>
              </a:rPr>
              <a:t>sed</a:t>
            </a:r>
            <a:r>
              <a:rPr lang="en-US" sz="1200" dirty="0">
                <a:solidFill>
                  <a:srgbClr val="545656"/>
                </a:solidFill>
                <a:latin typeface="Myriad Pro"/>
                <a:cs typeface="Myriad Pro"/>
              </a:rPr>
              <a:t> </a:t>
            </a:r>
            <a:r>
              <a:rPr lang="en-US" sz="1200" spc="-5" dirty="0" err="1">
                <a:solidFill>
                  <a:srgbClr val="545656"/>
                </a:solidFill>
                <a:latin typeface="Myriad Pro"/>
                <a:cs typeface="Myriad Pro"/>
              </a:rPr>
              <a:t>nonummy</a:t>
            </a:r>
            <a:r>
              <a:rPr lang="en-US" sz="1200" spc="-5" dirty="0">
                <a:solidFill>
                  <a:srgbClr val="545656"/>
                </a:solidFill>
                <a:latin typeface="Myriad Pro"/>
                <a:cs typeface="Myriad Pro"/>
              </a:rPr>
              <a:t> </a:t>
            </a:r>
            <a:r>
              <a:rPr lang="en-US" sz="1200" spc="-5" dirty="0" err="1">
                <a:solidFill>
                  <a:srgbClr val="545656"/>
                </a:solidFill>
                <a:latin typeface="Myriad Pro"/>
                <a:cs typeface="Myriad Pro"/>
              </a:rPr>
              <a:t>tation</a:t>
            </a:r>
            <a:r>
              <a:rPr lang="en-US" sz="1200" spc="-5" dirty="0">
                <a:solidFill>
                  <a:srgbClr val="545656"/>
                </a:solidFill>
                <a:latin typeface="Myriad Pro"/>
                <a:cs typeface="Myriad Pro"/>
              </a:rPr>
              <a:t> </a:t>
            </a:r>
            <a:r>
              <a:rPr lang="en-US" sz="1200" dirty="0" err="1">
                <a:solidFill>
                  <a:srgbClr val="545656"/>
                </a:solidFill>
                <a:latin typeface="Myriad Pro"/>
                <a:cs typeface="Myriad Pro"/>
              </a:rPr>
              <a:t>augue</a:t>
            </a:r>
            <a:r>
              <a:rPr lang="en-US" sz="1200" dirty="0">
                <a:solidFill>
                  <a:srgbClr val="545656"/>
                </a:solidFill>
                <a:latin typeface="Myriad Pro"/>
                <a:cs typeface="Myriad Pro"/>
              </a:rPr>
              <a:t> </a:t>
            </a:r>
            <a:r>
              <a:rPr lang="en-US" sz="1200" spc="-5" dirty="0" err="1">
                <a:solidFill>
                  <a:srgbClr val="545656"/>
                </a:solidFill>
                <a:latin typeface="Myriad Pro"/>
                <a:cs typeface="Myriad Pro"/>
              </a:rPr>
              <a:t>pecus</a:t>
            </a:r>
            <a:r>
              <a:rPr lang="en-US" sz="1200" spc="-5" dirty="0">
                <a:solidFill>
                  <a:srgbClr val="545656"/>
                </a:solidFill>
                <a:latin typeface="Myriad Pro"/>
                <a:cs typeface="Myriad Pro"/>
              </a:rPr>
              <a:t>. </a:t>
            </a:r>
            <a:r>
              <a:rPr lang="en-US" sz="1200" spc="-10" dirty="0" err="1">
                <a:solidFill>
                  <a:srgbClr val="545656"/>
                </a:solidFill>
                <a:latin typeface="Myriad Pro"/>
                <a:cs typeface="Myriad Pro"/>
              </a:rPr>
              <a:t>Venio</a:t>
            </a:r>
            <a:r>
              <a:rPr lang="en-US" sz="1200" spc="-10" dirty="0">
                <a:solidFill>
                  <a:srgbClr val="545656"/>
                </a:solidFill>
                <a:latin typeface="Myriad Pro"/>
                <a:cs typeface="Myriad Pro"/>
              </a:rPr>
              <a:t> </a:t>
            </a:r>
            <a:r>
              <a:rPr lang="en-US" sz="1200" spc="-5" dirty="0" err="1">
                <a:solidFill>
                  <a:srgbClr val="545656"/>
                </a:solidFill>
                <a:latin typeface="Myriad Pro"/>
                <a:cs typeface="Myriad Pro"/>
              </a:rPr>
              <a:t>regula</a:t>
            </a:r>
            <a:r>
              <a:rPr lang="en-US" sz="1200" spc="-5" dirty="0">
                <a:solidFill>
                  <a:srgbClr val="545656"/>
                </a:solidFill>
                <a:latin typeface="Myriad Pro"/>
                <a:cs typeface="Myriad Pro"/>
              </a:rPr>
              <a:t> </a:t>
            </a:r>
            <a:r>
              <a:rPr lang="en-US" sz="1200" dirty="0" err="1">
                <a:solidFill>
                  <a:srgbClr val="545656"/>
                </a:solidFill>
                <a:latin typeface="Myriad Pro"/>
                <a:cs typeface="Myriad Pro"/>
              </a:rPr>
              <a:t>ea</a:t>
            </a:r>
            <a:r>
              <a:rPr lang="en-US" sz="1200" dirty="0">
                <a:solidFill>
                  <a:srgbClr val="545656"/>
                </a:solidFill>
                <a:latin typeface="Myriad Pro"/>
                <a:cs typeface="Myriad Pro"/>
              </a:rPr>
              <a:t> </a:t>
            </a:r>
            <a:r>
              <a:rPr lang="en-US" sz="1200" spc="-5" dirty="0" err="1">
                <a:solidFill>
                  <a:srgbClr val="545656"/>
                </a:solidFill>
                <a:latin typeface="Myriad Pro"/>
                <a:cs typeface="Myriad Pro"/>
              </a:rPr>
              <a:t>fatua</a:t>
            </a:r>
            <a:r>
              <a:rPr lang="en-US" sz="1200" spc="-5" dirty="0">
                <a:solidFill>
                  <a:srgbClr val="545656"/>
                </a:solidFill>
                <a:latin typeface="Myriad Pro"/>
                <a:cs typeface="Myriad Pro"/>
              </a:rPr>
              <a:t> </a:t>
            </a:r>
            <a:r>
              <a:rPr lang="en-US" sz="1200" dirty="0" err="1">
                <a:solidFill>
                  <a:srgbClr val="545656"/>
                </a:solidFill>
                <a:latin typeface="Myriad Pro"/>
                <a:cs typeface="Myriad Pro"/>
              </a:rPr>
              <a:t>incassum</a:t>
            </a:r>
            <a:r>
              <a:rPr lang="en-US" sz="1200" dirty="0">
                <a:solidFill>
                  <a:srgbClr val="545656"/>
                </a:solidFill>
                <a:latin typeface="Myriad Pro"/>
                <a:cs typeface="Myriad Pro"/>
              </a:rPr>
              <a:t>. </a:t>
            </a:r>
            <a:r>
              <a:rPr lang="en-US" sz="1200" dirty="0" err="1">
                <a:solidFill>
                  <a:srgbClr val="545656"/>
                </a:solidFill>
                <a:latin typeface="Myriad Pro"/>
                <a:cs typeface="Myriad Pro"/>
              </a:rPr>
              <a:t>Nisl</a:t>
            </a:r>
            <a:r>
              <a:rPr lang="en-US" sz="1200" dirty="0">
                <a:solidFill>
                  <a:srgbClr val="545656"/>
                </a:solidFill>
                <a:latin typeface="Myriad Pro"/>
                <a:cs typeface="Myriad Pro"/>
              </a:rPr>
              <a:t>  </a:t>
            </a:r>
            <a:r>
              <a:rPr lang="en-US" sz="1200" dirty="0" err="1">
                <a:solidFill>
                  <a:srgbClr val="545656"/>
                </a:solidFill>
                <a:latin typeface="Myriad Pro"/>
                <a:cs typeface="Myriad Pro"/>
              </a:rPr>
              <a:t>quia</a:t>
            </a:r>
            <a:r>
              <a:rPr lang="en-US" sz="1200" dirty="0">
                <a:solidFill>
                  <a:srgbClr val="545656"/>
                </a:solidFill>
                <a:latin typeface="Myriad Pro"/>
                <a:cs typeface="Myriad Pro"/>
              </a:rPr>
              <a:t> et </a:t>
            </a:r>
            <a:r>
              <a:rPr lang="en-US" sz="1200" spc="-5" dirty="0" err="1">
                <a:solidFill>
                  <a:srgbClr val="545656"/>
                </a:solidFill>
                <a:latin typeface="Myriad Pro"/>
                <a:cs typeface="Myriad Pro"/>
              </a:rPr>
              <a:t>aliquip</a:t>
            </a:r>
            <a:r>
              <a:rPr lang="en-US" sz="1200" spc="-5" dirty="0">
                <a:solidFill>
                  <a:srgbClr val="545656"/>
                </a:solidFill>
                <a:latin typeface="Myriad Pro"/>
                <a:cs typeface="Myriad Pro"/>
              </a:rPr>
              <a:t>, </a:t>
            </a:r>
            <a:r>
              <a:rPr lang="en-US" sz="1200" spc="-5" dirty="0" err="1">
                <a:solidFill>
                  <a:srgbClr val="545656"/>
                </a:solidFill>
                <a:latin typeface="Myriad Pro"/>
                <a:cs typeface="Myriad Pro"/>
              </a:rPr>
              <a:t>scisco</a:t>
            </a:r>
            <a:r>
              <a:rPr lang="en-US" sz="1200" spc="-5" dirty="0">
                <a:solidFill>
                  <a:srgbClr val="545656"/>
                </a:solidFill>
                <a:latin typeface="Myriad Pro"/>
                <a:cs typeface="Myriad Pro"/>
              </a:rPr>
              <a:t> </a:t>
            </a:r>
            <a:r>
              <a:rPr lang="en-US" sz="1200" spc="-10" dirty="0" err="1">
                <a:solidFill>
                  <a:srgbClr val="545656"/>
                </a:solidFill>
                <a:latin typeface="Myriad Pro"/>
                <a:cs typeface="Myriad Pro"/>
              </a:rPr>
              <a:t>roto</a:t>
            </a:r>
            <a:r>
              <a:rPr lang="en-US" sz="1200" spc="-10" dirty="0">
                <a:solidFill>
                  <a:srgbClr val="545656"/>
                </a:solidFill>
                <a:latin typeface="Myriad Pro"/>
                <a:cs typeface="Myriad Pro"/>
              </a:rPr>
              <a:t> </a:t>
            </a:r>
            <a:r>
              <a:rPr lang="en-US" sz="1200" dirty="0">
                <a:solidFill>
                  <a:srgbClr val="545656"/>
                </a:solidFill>
                <a:latin typeface="Myriad Pro"/>
                <a:cs typeface="Myriad Pro"/>
              </a:rPr>
              <a:t>minim</a:t>
            </a:r>
            <a:r>
              <a:rPr lang="en-US" sz="1200" spc="-35" dirty="0">
                <a:solidFill>
                  <a:srgbClr val="545656"/>
                </a:solidFill>
                <a:latin typeface="Myriad Pro"/>
                <a:cs typeface="Myriad Pro"/>
              </a:rPr>
              <a:t> </a:t>
            </a:r>
            <a:r>
              <a:rPr lang="en-US" sz="1200" dirty="0" err="1">
                <a:solidFill>
                  <a:srgbClr val="545656"/>
                </a:solidFill>
                <a:latin typeface="Myriad Pro"/>
                <a:cs typeface="Myriad Pro"/>
              </a:rPr>
              <a:t>ali</a:t>
            </a:r>
            <a:endParaRPr lang="en-US" sz="1200" dirty="0">
              <a:latin typeface="Myriad Pro"/>
              <a:cs typeface="Myriad Pro"/>
            </a:endParaRPr>
          </a:p>
          <a:p>
            <a:pPr>
              <a:lnSpc>
                <a:spcPct val="100000"/>
              </a:lnSpc>
            </a:pPr>
            <a:endParaRPr lang="en-US" sz="1250" dirty="0">
              <a:latin typeface="Times New Roman"/>
              <a:cs typeface="Times New Roman"/>
            </a:endParaRPr>
          </a:p>
          <a:p>
            <a:pPr lvl="0"/>
            <a:endParaRPr lang="en-US" dirty="0"/>
          </a:p>
        </p:txBody>
      </p:sp>
      <p:sp>
        <p:nvSpPr>
          <p:cNvPr id="13" name="object 4"/>
          <p:cNvSpPr txBox="1"/>
          <p:nvPr userDrawn="1"/>
        </p:nvSpPr>
        <p:spPr>
          <a:xfrm>
            <a:off x="6863588" y="7253351"/>
            <a:ext cx="878205" cy="1555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00" spc="-5" dirty="0">
                <a:solidFill>
                  <a:srgbClr val="FFFFFF"/>
                </a:solidFill>
                <a:latin typeface="Myriad Pro"/>
                <a:cs typeface="Myriad Pro"/>
              </a:rPr>
              <a:t>Cuyahoga</a:t>
            </a:r>
            <a:r>
              <a:rPr sz="900" spc="-60" dirty="0">
                <a:solidFill>
                  <a:srgbClr val="FFFFFF"/>
                </a:solidFill>
                <a:latin typeface="Myriad Pro"/>
                <a:cs typeface="Myriad Pro"/>
              </a:rPr>
              <a:t> </a:t>
            </a:r>
            <a:r>
              <a:rPr sz="900" spc="-5" dirty="0">
                <a:solidFill>
                  <a:srgbClr val="FFFFFF"/>
                </a:solidFill>
                <a:latin typeface="Myriad Pro"/>
                <a:cs typeface="Myriad Pro"/>
              </a:rPr>
              <a:t>County</a:t>
            </a:r>
            <a:endParaRPr sz="900">
              <a:latin typeface="Myriad Pro"/>
              <a:cs typeface="Myriad Pro"/>
            </a:endParaRPr>
          </a:p>
        </p:txBody>
      </p:sp>
      <p:sp>
        <p:nvSpPr>
          <p:cNvPr id="14" name="object 5"/>
          <p:cNvSpPr txBox="1"/>
          <p:nvPr userDrawn="1"/>
        </p:nvSpPr>
        <p:spPr>
          <a:xfrm>
            <a:off x="7808037" y="7253351"/>
            <a:ext cx="939165" cy="1555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00" spc="-10" dirty="0">
                <a:solidFill>
                  <a:srgbClr val="FFFFFF"/>
                </a:solidFill>
                <a:latin typeface="Myriad Pro"/>
                <a:cs typeface="Myriad Pro"/>
              </a:rPr>
              <a:t>Together </a:t>
            </a:r>
            <a:r>
              <a:rPr sz="900" spc="-15" dirty="0">
                <a:solidFill>
                  <a:srgbClr val="FFFFFF"/>
                </a:solidFill>
                <a:latin typeface="Myriad Pro"/>
                <a:cs typeface="Myriad Pro"/>
              </a:rPr>
              <a:t>We</a:t>
            </a:r>
            <a:r>
              <a:rPr sz="900" spc="-140" dirty="0">
                <a:solidFill>
                  <a:srgbClr val="FFFFFF"/>
                </a:solidFill>
                <a:latin typeface="Myriad Pro"/>
                <a:cs typeface="Myriad Pro"/>
              </a:rPr>
              <a:t> </a:t>
            </a:r>
            <a:r>
              <a:rPr sz="900" spc="-5" dirty="0">
                <a:solidFill>
                  <a:srgbClr val="FFFFFF"/>
                </a:solidFill>
                <a:latin typeface="Myriad Pro"/>
                <a:cs typeface="Myriad Pro"/>
              </a:rPr>
              <a:t>Thrive</a:t>
            </a:r>
            <a:endParaRPr sz="900" dirty="0">
              <a:latin typeface="Myriad Pro"/>
              <a:cs typeface="Myriad Pro"/>
            </a:endParaRPr>
          </a:p>
        </p:txBody>
      </p:sp>
      <p:sp>
        <p:nvSpPr>
          <p:cNvPr id="15" name="object 6"/>
          <p:cNvSpPr/>
          <p:nvPr userDrawn="1"/>
        </p:nvSpPr>
        <p:spPr>
          <a:xfrm>
            <a:off x="7780146" y="7245630"/>
            <a:ext cx="0" cy="146050"/>
          </a:xfrm>
          <a:custGeom>
            <a:avLst/>
            <a:gdLst/>
            <a:ahLst/>
            <a:cxnLst/>
            <a:rect l="l" t="t" r="r" b="b"/>
            <a:pathLst>
              <a:path h="146050">
                <a:moveTo>
                  <a:pt x="0" y="0"/>
                </a:moveTo>
                <a:lnTo>
                  <a:pt x="0" y="146024"/>
                </a:lnTo>
              </a:path>
            </a:pathLst>
          </a:custGeom>
          <a:ln w="635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9510437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3081529"/>
            <a:ext cx="10058400" cy="1241425"/>
          </a:xfrm>
          <a:custGeom>
            <a:avLst/>
            <a:gdLst/>
            <a:ahLst/>
            <a:cxnLst/>
            <a:rect l="l" t="t" r="r" b="b"/>
            <a:pathLst>
              <a:path w="10058400" h="1241425">
                <a:moveTo>
                  <a:pt x="0" y="1241298"/>
                </a:moveTo>
                <a:lnTo>
                  <a:pt x="10058400" y="1241298"/>
                </a:lnTo>
                <a:lnTo>
                  <a:pt x="10058400" y="0"/>
                </a:lnTo>
                <a:lnTo>
                  <a:pt x="0" y="0"/>
                </a:lnTo>
                <a:lnTo>
                  <a:pt x="0" y="1241298"/>
                </a:lnTo>
                <a:close/>
              </a:path>
            </a:pathLst>
          </a:custGeom>
          <a:solidFill>
            <a:srgbClr val="1A5586"/>
          </a:solidFill>
        </p:spPr>
        <p:txBody>
          <a:bodyPr wrap="square" lIns="0" tIns="0" rIns="0" bIns="0" rtlCol="0"/>
          <a:lstStyle/>
          <a:p>
            <a:endParaRPr sz="1800"/>
          </a:p>
        </p:txBody>
      </p:sp>
      <p:sp>
        <p:nvSpPr>
          <p:cNvPr id="17" name="bk object 17"/>
          <p:cNvSpPr/>
          <p:nvPr/>
        </p:nvSpPr>
        <p:spPr>
          <a:xfrm>
            <a:off x="5029200" y="3081527"/>
            <a:ext cx="5029200" cy="124129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800"/>
          </a:p>
        </p:txBody>
      </p:sp>
      <p:sp>
        <p:nvSpPr>
          <p:cNvPr id="18" name="bk object 18"/>
          <p:cNvSpPr/>
          <p:nvPr/>
        </p:nvSpPr>
        <p:spPr>
          <a:xfrm>
            <a:off x="4599433" y="3911348"/>
            <a:ext cx="822959" cy="82295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800"/>
          </a:p>
        </p:txBody>
      </p:sp>
    </p:spTree>
    <p:extLst>
      <p:ext uri="{BB962C8B-B14F-4D97-AF65-F5344CB8AC3E}">
        <p14:creationId xmlns:p14="http://schemas.microsoft.com/office/powerpoint/2010/main" val="33075815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_rels/slideMaster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6.xml"/><Relationship Id="rId2" Type="http://schemas.openxmlformats.org/officeDocument/2006/relationships/slideLayout" Target="../slideLayouts/slideLayout45.xml"/><Relationship Id="rId1" Type="http://schemas.openxmlformats.org/officeDocument/2006/relationships/slideLayout" Target="../slideLayouts/slideLayout44.xml"/><Relationship Id="rId6" Type="http://schemas.openxmlformats.org/officeDocument/2006/relationships/theme" Target="../theme/theme10.xml"/><Relationship Id="rId5" Type="http://schemas.openxmlformats.org/officeDocument/2006/relationships/slideLayout" Target="../slideLayouts/slideLayout48.xml"/><Relationship Id="rId4" Type="http://schemas.openxmlformats.org/officeDocument/2006/relationships/slideLayout" Target="../slideLayouts/slideLayout47.xml"/></Relationships>
</file>

<file path=ppt/slideMasters/_rels/slideMaster1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1.xml"/><Relationship Id="rId1" Type="http://schemas.openxmlformats.org/officeDocument/2006/relationships/slideLayout" Target="../slideLayouts/slideLayout4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theme" Target="../theme/theme3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theme" Target="../theme/theme4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theme" Target="../theme/theme5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theme" Target="../theme/theme7.xml"/><Relationship Id="rId5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6.xml"/></Relationships>
</file>

<file path=ppt/slideMasters/_rels/slideMaster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0.xml"/><Relationship Id="rId2" Type="http://schemas.openxmlformats.org/officeDocument/2006/relationships/slideLayout" Target="../slideLayouts/slideLayout29.xml"/><Relationship Id="rId1" Type="http://schemas.openxmlformats.org/officeDocument/2006/relationships/slideLayout" Target="../slideLayouts/slideLayout28.xml"/><Relationship Id="rId6" Type="http://schemas.openxmlformats.org/officeDocument/2006/relationships/theme" Target="../theme/theme8.xml"/><Relationship Id="rId5" Type="http://schemas.openxmlformats.org/officeDocument/2006/relationships/slideLayout" Target="../slideLayouts/slideLayout32.xml"/><Relationship Id="rId4" Type="http://schemas.openxmlformats.org/officeDocument/2006/relationships/slideLayout" Target="../slideLayouts/slideLayout31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0.xml"/><Relationship Id="rId3" Type="http://schemas.openxmlformats.org/officeDocument/2006/relationships/slideLayout" Target="../slideLayouts/slideLayout35.xml"/><Relationship Id="rId7" Type="http://schemas.openxmlformats.org/officeDocument/2006/relationships/slideLayout" Target="../slideLayouts/slideLayout39.xml"/><Relationship Id="rId12" Type="http://schemas.openxmlformats.org/officeDocument/2006/relationships/theme" Target="../theme/theme9.xml"/><Relationship Id="rId2" Type="http://schemas.openxmlformats.org/officeDocument/2006/relationships/slideLayout" Target="../slideLayouts/slideLayout34.xml"/><Relationship Id="rId1" Type="http://schemas.openxmlformats.org/officeDocument/2006/relationships/slideLayout" Target="../slideLayouts/slideLayout33.xml"/><Relationship Id="rId6" Type="http://schemas.openxmlformats.org/officeDocument/2006/relationships/slideLayout" Target="../slideLayouts/slideLayout38.xml"/><Relationship Id="rId11" Type="http://schemas.openxmlformats.org/officeDocument/2006/relationships/slideLayout" Target="../slideLayouts/slideLayout43.xml"/><Relationship Id="rId5" Type="http://schemas.openxmlformats.org/officeDocument/2006/relationships/slideLayout" Target="../slideLayouts/slideLayout37.xml"/><Relationship Id="rId10" Type="http://schemas.openxmlformats.org/officeDocument/2006/relationships/slideLayout" Target="../slideLayouts/slideLayout42.xml"/><Relationship Id="rId4" Type="http://schemas.openxmlformats.org/officeDocument/2006/relationships/slideLayout" Target="../slideLayouts/slideLayout36.xml"/><Relationship Id="rId9" Type="http://schemas.openxmlformats.org/officeDocument/2006/relationships/slideLayout" Target="../slideLayouts/slideLayout4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419856" y="7228333"/>
            <a:ext cx="3218688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02920" y="7228333"/>
            <a:ext cx="2313432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242048" y="7228333"/>
            <a:ext cx="2313432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  <p:sp>
        <p:nvSpPr>
          <p:cNvPr id="8" name="object 2"/>
          <p:cNvSpPr/>
          <p:nvPr/>
        </p:nvSpPr>
        <p:spPr>
          <a:xfrm>
            <a:off x="0" y="0"/>
            <a:ext cx="10058400" cy="7772400"/>
          </a:xfrm>
          <a:custGeom>
            <a:avLst/>
            <a:gdLst/>
            <a:ahLst/>
            <a:cxnLst/>
            <a:rect l="l" t="t" r="r" b="b"/>
            <a:pathLst>
              <a:path w="10058400" h="7772400">
                <a:moveTo>
                  <a:pt x="2072065" y="0"/>
                </a:moveTo>
                <a:lnTo>
                  <a:pt x="0" y="0"/>
                </a:lnTo>
                <a:lnTo>
                  <a:pt x="0" y="7772400"/>
                </a:lnTo>
                <a:lnTo>
                  <a:pt x="10058400" y="7772400"/>
                </a:lnTo>
                <a:lnTo>
                  <a:pt x="10058400" y="4142540"/>
                </a:lnTo>
                <a:lnTo>
                  <a:pt x="9136862" y="4052492"/>
                </a:lnTo>
                <a:lnTo>
                  <a:pt x="7829493" y="3593628"/>
                </a:lnTo>
                <a:lnTo>
                  <a:pt x="6068128" y="2682875"/>
                </a:lnTo>
                <a:lnTo>
                  <a:pt x="3770687" y="1248783"/>
                </a:lnTo>
                <a:lnTo>
                  <a:pt x="2072065" y="0"/>
                </a:lnTo>
                <a:close/>
              </a:path>
            </a:pathLst>
          </a:custGeom>
          <a:solidFill>
            <a:srgbClr val="1A5586"/>
          </a:solidFill>
        </p:spPr>
        <p:txBody>
          <a:bodyPr wrap="square" lIns="0" tIns="0" rIns="0" bIns="0" rtlCol="0"/>
          <a:lstStyle/>
          <a:p>
            <a:endParaRPr sz="1800"/>
          </a:p>
        </p:txBody>
      </p:sp>
      <p:sp>
        <p:nvSpPr>
          <p:cNvPr id="10" name="object 4"/>
          <p:cNvSpPr/>
          <p:nvPr/>
        </p:nvSpPr>
        <p:spPr>
          <a:xfrm>
            <a:off x="822961" y="2504525"/>
            <a:ext cx="768095" cy="768096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800"/>
          </a:p>
        </p:txBody>
      </p:sp>
      <p:sp>
        <p:nvSpPr>
          <p:cNvPr id="11" name="object 5"/>
          <p:cNvSpPr txBox="1"/>
          <p:nvPr/>
        </p:nvSpPr>
        <p:spPr>
          <a:xfrm>
            <a:off x="1688083" y="2611329"/>
            <a:ext cx="1852930" cy="5835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1899"/>
              </a:lnSpc>
            </a:pPr>
            <a:r>
              <a:rPr sz="1800" spc="-5" dirty="0">
                <a:solidFill>
                  <a:srgbClr val="FFFFFF"/>
                </a:solidFill>
                <a:latin typeface="Myriad Pro"/>
                <a:cs typeface="Myriad Pro"/>
              </a:rPr>
              <a:t>Cuyahoga County  </a:t>
            </a:r>
            <a:r>
              <a:rPr sz="1800" spc="-20" dirty="0">
                <a:solidFill>
                  <a:srgbClr val="FFFFFF"/>
                </a:solidFill>
                <a:latin typeface="Myriad Pro"/>
                <a:cs typeface="Myriad Pro"/>
              </a:rPr>
              <a:t>Together </a:t>
            </a:r>
            <a:r>
              <a:rPr sz="1800" spc="-30" dirty="0">
                <a:solidFill>
                  <a:srgbClr val="FFFFFF"/>
                </a:solidFill>
                <a:latin typeface="Myriad Pro"/>
                <a:cs typeface="Myriad Pro"/>
              </a:rPr>
              <a:t>We</a:t>
            </a:r>
            <a:r>
              <a:rPr sz="1800" spc="-190" dirty="0">
                <a:solidFill>
                  <a:srgbClr val="FFFFFF"/>
                </a:solidFill>
                <a:latin typeface="Myriad Pro"/>
                <a:cs typeface="Myriad Pro"/>
              </a:rPr>
              <a:t> </a:t>
            </a:r>
            <a:r>
              <a:rPr sz="1800" spc="-5" dirty="0">
                <a:solidFill>
                  <a:srgbClr val="FFFFFF"/>
                </a:solidFill>
                <a:latin typeface="Myriad Pro"/>
                <a:cs typeface="Myriad Pro"/>
              </a:rPr>
              <a:t>Thrive</a:t>
            </a:r>
            <a:endParaRPr sz="1800" dirty="0">
              <a:latin typeface="Myriad Pro"/>
              <a:cs typeface="Myriad Pro"/>
            </a:endParaRPr>
          </a:p>
        </p:txBody>
      </p:sp>
      <p:sp>
        <p:nvSpPr>
          <p:cNvPr id="12" name="object 6"/>
          <p:cNvSpPr txBox="1"/>
          <p:nvPr/>
        </p:nvSpPr>
        <p:spPr>
          <a:xfrm>
            <a:off x="810259" y="4175640"/>
            <a:ext cx="3934460" cy="123110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4000" spc="-5" dirty="0">
                <a:solidFill>
                  <a:srgbClr val="FFFFFF"/>
                </a:solidFill>
                <a:latin typeface="Futura Lt BT"/>
                <a:cs typeface="Futura Lt BT"/>
              </a:rPr>
              <a:t>TITLE </a:t>
            </a:r>
            <a:r>
              <a:rPr sz="4000" dirty="0">
                <a:solidFill>
                  <a:srgbClr val="FFFFFF"/>
                </a:solidFill>
                <a:latin typeface="Futura Lt BT"/>
                <a:cs typeface="Futura Lt BT"/>
              </a:rPr>
              <a:t>GOES</a:t>
            </a:r>
            <a:r>
              <a:rPr sz="4000" spc="-100" dirty="0">
                <a:solidFill>
                  <a:srgbClr val="FFFFFF"/>
                </a:solidFill>
                <a:latin typeface="Futura Lt BT"/>
                <a:cs typeface="Futura Lt BT"/>
              </a:rPr>
              <a:t> </a:t>
            </a:r>
            <a:r>
              <a:rPr sz="4000" dirty="0">
                <a:solidFill>
                  <a:srgbClr val="FFFFFF"/>
                </a:solidFill>
                <a:latin typeface="Futura Lt BT"/>
                <a:cs typeface="Futura Lt BT"/>
              </a:rPr>
              <a:t>HERE</a:t>
            </a:r>
            <a:endParaRPr sz="4000" dirty="0">
              <a:latin typeface="Futura Lt BT"/>
              <a:cs typeface="Futura Lt BT"/>
            </a:endParaRPr>
          </a:p>
        </p:txBody>
      </p:sp>
      <p:sp>
        <p:nvSpPr>
          <p:cNvPr id="13" name="object 7"/>
          <p:cNvSpPr txBox="1"/>
          <p:nvPr/>
        </p:nvSpPr>
        <p:spPr>
          <a:xfrm>
            <a:off x="810260" y="4924940"/>
            <a:ext cx="2021839" cy="2743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1600200" algn="l"/>
              </a:tabLst>
            </a:pPr>
            <a:r>
              <a:rPr sz="1800" dirty="0">
                <a:solidFill>
                  <a:srgbClr val="FFFFFF"/>
                </a:solidFill>
                <a:latin typeface="Myriad Pro"/>
                <a:cs typeface="Myriad Pro"/>
              </a:rPr>
              <a:t>Speaker name	</a:t>
            </a:r>
            <a:r>
              <a:rPr sz="1800" spc="-25" dirty="0">
                <a:solidFill>
                  <a:srgbClr val="FFFFFF"/>
                </a:solidFill>
                <a:latin typeface="Myriad Pro"/>
                <a:cs typeface="Myriad Pro"/>
              </a:rPr>
              <a:t>T</a:t>
            </a:r>
            <a:r>
              <a:rPr sz="1800" dirty="0">
                <a:solidFill>
                  <a:srgbClr val="FFFFFF"/>
                </a:solidFill>
                <a:latin typeface="Myriad Pro"/>
                <a:cs typeface="Myriad Pro"/>
              </a:rPr>
              <a:t>itle</a:t>
            </a:r>
            <a:endParaRPr sz="1800" dirty="0">
              <a:latin typeface="Myriad Pro"/>
              <a:cs typeface="Myriad Pro"/>
            </a:endParaRPr>
          </a:p>
        </p:txBody>
      </p:sp>
      <p:sp>
        <p:nvSpPr>
          <p:cNvPr id="15" name="object 5"/>
          <p:cNvSpPr txBox="1"/>
          <p:nvPr/>
        </p:nvSpPr>
        <p:spPr>
          <a:xfrm>
            <a:off x="1688083" y="2611329"/>
            <a:ext cx="1852930" cy="5835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1899"/>
              </a:lnSpc>
            </a:pPr>
            <a:r>
              <a:rPr sz="1800" spc="-5" dirty="0">
                <a:solidFill>
                  <a:srgbClr val="FFFFFF"/>
                </a:solidFill>
                <a:latin typeface="Myriad Pro"/>
                <a:cs typeface="Myriad Pro"/>
              </a:rPr>
              <a:t>Cuyahoga County  </a:t>
            </a:r>
            <a:r>
              <a:rPr sz="1800" spc="-20" dirty="0">
                <a:solidFill>
                  <a:srgbClr val="FFFFFF"/>
                </a:solidFill>
                <a:latin typeface="Myriad Pro"/>
                <a:cs typeface="Myriad Pro"/>
              </a:rPr>
              <a:t>Together </a:t>
            </a:r>
            <a:r>
              <a:rPr sz="1800" spc="-30" dirty="0">
                <a:solidFill>
                  <a:srgbClr val="FFFFFF"/>
                </a:solidFill>
                <a:latin typeface="Myriad Pro"/>
                <a:cs typeface="Myriad Pro"/>
              </a:rPr>
              <a:t>We</a:t>
            </a:r>
            <a:r>
              <a:rPr sz="1800" spc="-190" dirty="0">
                <a:solidFill>
                  <a:srgbClr val="FFFFFF"/>
                </a:solidFill>
                <a:latin typeface="Myriad Pro"/>
                <a:cs typeface="Myriad Pro"/>
              </a:rPr>
              <a:t> </a:t>
            </a:r>
            <a:r>
              <a:rPr sz="1800" spc="-5" dirty="0">
                <a:solidFill>
                  <a:srgbClr val="FFFFFF"/>
                </a:solidFill>
                <a:latin typeface="Myriad Pro"/>
                <a:cs typeface="Myriad Pro"/>
              </a:rPr>
              <a:t>Thrive</a:t>
            </a:r>
            <a:endParaRPr sz="1800" dirty="0">
              <a:latin typeface="Myriad Pro"/>
              <a:cs typeface="Myriad Pro"/>
            </a:endParaRPr>
          </a:p>
        </p:txBody>
      </p:sp>
      <p:sp>
        <p:nvSpPr>
          <p:cNvPr id="16" name="object 6"/>
          <p:cNvSpPr txBox="1"/>
          <p:nvPr/>
        </p:nvSpPr>
        <p:spPr>
          <a:xfrm>
            <a:off x="810259" y="4175640"/>
            <a:ext cx="3934460" cy="123110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4000" spc="-5" dirty="0">
                <a:solidFill>
                  <a:srgbClr val="FFFFFF"/>
                </a:solidFill>
                <a:latin typeface="Futura Lt BT"/>
                <a:cs typeface="Futura Lt BT"/>
              </a:rPr>
              <a:t>TITLE </a:t>
            </a:r>
            <a:r>
              <a:rPr sz="4000" dirty="0">
                <a:solidFill>
                  <a:srgbClr val="FFFFFF"/>
                </a:solidFill>
                <a:latin typeface="Futura Lt BT"/>
                <a:cs typeface="Futura Lt BT"/>
              </a:rPr>
              <a:t>GOES</a:t>
            </a:r>
            <a:r>
              <a:rPr sz="4000" spc="-100" dirty="0">
                <a:solidFill>
                  <a:srgbClr val="FFFFFF"/>
                </a:solidFill>
                <a:latin typeface="Futura Lt BT"/>
                <a:cs typeface="Futura Lt BT"/>
              </a:rPr>
              <a:t> </a:t>
            </a:r>
            <a:r>
              <a:rPr sz="4000" dirty="0">
                <a:solidFill>
                  <a:srgbClr val="FFFFFF"/>
                </a:solidFill>
                <a:latin typeface="Futura Lt BT"/>
                <a:cs typeface="Futura Lt BT"/>
              </a:rPr>
              <a:t>HERE</a:t>
            </a:r>
            <a:endParaRPr sz="4000" dirty="0">
              <a:latin typeface="Futura Lt BT"/>
              <a:cs typeface="Futura Lt BT"/>
            </a:endParaRPr>
          </a:p>
        </p:txBody>
      </p:sp>
      <p:sp>
        <p:nvSpPr>
          <p:cNvPr id="17" name="object 7"/>
          <p:cNvSpPr txBox="1"/>
          <p:nvPr/>
        </p:nvSpPr>
        <p:spPr>
          <a:xfrm>
            <a:off x="810260" y="4924940"/>
            <a:ext cx="2021839" cy="2743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1600200" algn="l"/>
              </a:tabLst>
            </a:pPr>
            <a:r>
              <a:rPr sz="1800" dirty="0">
                <a:solidFill>
                  <a:srgbClr val="FFFFFF"/>
                </a:solidFill>
                <a:latin typeface="Myriad Pro"/>
                <a:cs typeface="Myriad Pro"/>
              </a:rPr>
              <a:t>Speaker name	</a:t>
            </a:r>
            <a:r>
              <a:rPr sz="1800" spc="-25" dirty="0">
                <a:solidFill>
                  <a:srgbClr val="FFFFFF"/>
                </a:solidFill>
                <a:latin typeface="Myriad Pro"/>
                <a:cs typeface="Myriad Pro"/>
              </a:rPr>
              <a:t>T</a:t>
            </a:r>
            <a:r>
              <a:rPr sz="1800" dirty="0">
                <a:solidFill>
                  <a:srgbClr val="FFFFFF"/>
                </a:solidFill>
                <a:latin typeface="Myriad Pro"/>
                <a:cs typeface="Myriad Pro"/>
              </a:rPr>
              <a:t>itle</a:t>
            </a:r>
            <a:endParaRPr sz="1800" dirty="0">
              <a:latin typeface="Myriad Pro"/>
              <a:cs typeface="Myriad Pro"/>
            </a:endParaRPr>
          </a:p>
        </p:txBody>
      </p:sp>
      <p:sp>
        <p:nvSpPr>
          <p:cNvPr id="18" name="object 2"/>
          <p:cNvSpPr/>
          <p:nvPr/>
        </p:nvSpPr>
        <p:spPr>
          <a:xfrm>
            <a:off x="0" y="0"/>
            <a:ext cx="10058400" cy="7772400"/>
          </a:xfrm>
          <a:custGeom>
            <a:avLst/>
            <a:gdLst/>
            <a:ahLst/>
            <a:cxnLst/>
            <a:rect l="l" t="t" r="r" b="b"/>
            <a:pathLst>
              <a:path w="10058400" h="7772400">
                <a:moveTo>
                  <a:pt x="2072065" y="0"/>
                </a:moveTo>
                <a:lnTo>
                  <a:pt x="0" y="0"/>
                </a:lnTo>
                <a:lnTo>
                  <a:pt x="0" y="7772400"/>
                </a:lnTo>
                <a:lnTo>
                  <a:pt x="10058400" y="7772400"/>
                </a:lnTo>
                <a:lnTo>
                  <a:pt x="10058400" y="4142540"/>
                </a:lnTo>
                <a:lnTo>
                  <a:pt x="9136862" y="4052492"/>
                </a:lnTo>
                <a:lnTo>
                  <a:pt x="7829493" y="3593628"/>
                </a:lnTo>
                <a:lnTo>
                  <a:pt x="6068128" y="2682875"/>
                </a:lnTo>
                <a:lnTo>
                  <a:pt x="3770687" y="1248783"/>
                </a:lnTo>
                <a:lnTo>
                  <a:pt x="2072065" y="0"/>
                </a:lnTo>
                <a:close/>
              </a:path>
            </a:pathLst>
          </a:custGeom>
          <a:solidFill>
            <a:srgbClr val="1A5586"/>
          </a:solidFill>
        </p:spPr>
        <p:txBody>
          <a:bodyPr wrap="square" lIns="0" tIns="0" rIns="0" bIns="0" rtlCol="0"/>
          <a:lstStyle/>
          <a:p>
            <a:endParaRPr sz="1800"/>
          </a:p>
        </p:txBody>
      </p:sp>
      <p:sp>
        <p:nvSpPr>
          <p:cNvPr id="19" name="object 3"/>
          <p:cNvSpPr/>
          <p:nvPr/>
        </p:nvSpPr>
        <p:spPr>
          <a:xfrm>
            <a:off x="1754066" y="0"/>
            <a:ext cx="8313859" cy="7702259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800"/>
          </a:p>
        </p:txBody>
      </p:sp>
      <p:sp>
        <p:nvSpPr>
          <p:cNvPr id="20" name="object 4"/>
          <p:cNvSpPr/>
          <p:nvPr/>
        </p:nvSpPr>
        <p:spPr>
          <a:xfrm>
            <a:off x="832486" y="2504525"/>
            <a:ext cx="768095" cy="768096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800"/>
          </a:p>
        </p:txBody>
      </p:sp>
      <p:sp>
        <p:nvSpPr>
          <p:cNvPr id="21" name="object 5"/>
          <p:cNvSpPr txBox="1"/>
          <p:nvPr/>
        </p:nvSpPr>
        <p:spPr>
          <a:xfrm>
            <a:off x="1697609" y="2611329"/>
            <a:ext cx="1852930" cy="5835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1899"/>
              </a:lnSpc>
            </a:pPr>
            <a:r>
              <a:rPr sz="1800" spc="-5" dirty="0">
                <a:solidFill>
                  <a:srgbClr val="FFFFFF"/>
                </a:solidFill>
                <a:latin typeface="Myriad Pro"/>
                <a:cs typeface="Myriad Pro"/>
              </a:rPr>
              <a:t>Cuyahoga County  </a:t>
            </a:r>
            <a:r>
              <a:rPr sz="1800" spc="-20" dirty="0">
                <a:solidFill>
                  <a:srgbClr val="FFFFFF"/>
                </a:solidFill>
                <a:latin typeface="Myriad Pro"/>
                <a:cs typeface="Myriad Pro"/>
              </a:rPr>
              <a:t>Together </a:t>
            </a:r>
            <a:r>
              <a:rPr sz="1800" spc="-30" dirty="0">
                <a:solidFill>
                  <a:srgbClr val="FFFFFF"/>
                </a:solidFill>
                <a:latin typeface="Myriad Pro"/>
                <a:cs typeface="Myriad Pro"/>
              </a:rPr>
              <a:t>We</a:t>
            </a:r>
            <a:r>
              <a:rPr sz="1800" spc="-190" dirty="0">
                <a:solidFill>
                  <a:srgbClr val="FFFFFF"/>
                </a:solidFill>
                <a:latin typeface="Myriad Pro"/>
                <a:cs typeface="Myriad Pro"/>
              </a:rPr>
              <a:t> </a:t>
            </a:r>
            <a:r>
              <a:rPr sz="1800" spc="-5" dirty="0">
                <a:solidFill>
                  <a:srgbClr val="FFFFFF"/>
                </a:solidFill>
                <a:latin typeface="Myriad Pro"/>
                <a:cs typeface="Myriad Pro"/>
              </a:rPr>
              <a:t>Thrive</a:t>
            </a:r>
            <a:endParaRPr sz="1800" dirty="0">
              <a:latin typeface="Myriad Pro"/>
              <a:cs typeface="Myriad Pro"/>
            </a:endParaRPr>
          </a:p>
        </p:txBody>
      </p:sp>
      <p:sp>
        <p:nvSpPr>
          <p:cNvPr id="23" name="object 7"/>
          <p:cNvSpPr txBox="1"/>
          <p:nvPr/>
        </p:nvSpPr>
        <p:spPr>
          <a:xfrm>
            <a:off x="819785" y="4924940"/>
            <a:ext cx="2021839" cy="2743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1600200" algn="l"/>
              </a:tabLst>
            </a:pPr>
            <a:r>
              <a:rPr sz="1800" dirty="0">
                <a:solidFill>
                  <a:srgbClr val="FFFFFF"/>
                </a:solidFill>
                <a:latin typeface="Myriad Pro"/>
                <a:cs typeface="Myriad Pro"/>
              </a:rPr>
              <a:t>	</a:t>
            </a:r>
            <a:endParaRPr sz="1800" dirty="0">
              <a:latin typeface="Myriad Pro"/>
              <a:cs typeface="Myriad Pro"/>
            </a:endParaRPr>
          </a:p>
        </p:txBody>
      </p:sp>
    </p:spTree>
    <p:extLst>
      <p:ext uri="{BB962C8B-B14F-4D97-AF65-F5344CB8AC3E}">
        <p14:creationId xmlns:p14="http://schemas.microsoft.com/office/powerpoint/2010/main" val="5624671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668" r:id="rId2"/>
    <p:sldLayoutId id="2147483669" r:id="rId3"/>
  </p:sldLayoutIdLst>
  <p:hf hdr="0" ftr="0" dt="0"/>
  <p:txStyles>
    <p:titleStyle>
      <a:lvl1pPr eaLnBrk="1" hangingPunct="1">
        <a:defRPr>
          <a:latin typeface="+mj-lt"/>
          <a:ea typeface="+mj-ea"/>
          <a:cs typeface="+mj-cs"/>
        </a:defRPr>
      </a:lvl1pPr>
    </p:titleStyle>
    <p:bodyStyle>
      <a:lvl1pPr marL="0" eaLnBrk="1" hangingPunct="1">
        <a:defRPr>
          <a:latin typeface="+mn-lt"/>
          <a:ea typeface="+mn-ea"/>
          <a:cs typeface="+mn-cs"/>
        </a:defRPr>
      </a:lvl1pPr>
      <a:lvl2pPr marL="457200" eaLnBrk="1" hangingPunct="1">
        <a:defRPr>
          <a:latin typeface="+mn-lt"/>
          <a:ea typeface="+mn-ea"/>
          <a:cs typeface="+mn-cs"/>
        </a:defRPr>
      </a:lvl2pPr>
      <a:lvl3pPr marL="914400" eaLnBrk="1" hangingPunct="1">
        <a:defRPr>
          <a:latin typeface="+mn-lt"/>
          <a:ea typeface="+mn-ea"/>
          <a:cs typeface="+mn-cs"/>
        </a:defRPr>
      </a:lvl3pPr>
      <a:lvl4pPr marL="1371600" eaLnBrk="1" hangingPunct="1">
        <a:defRPr>
          <a:latin typeface="+mn-lt"/>
          <a:ea typeface="+mn-ea"/>
          <a:cs typeface="+mn-cs"/>
        </a:defRPr>
      </a:lvl4pPr>
      <a:lvl5pPr marL="1828800" eaLnBrk="1" hangingPunct="1">
        <a:defRPr>
          <a:latin typeface="+mn-lt"/>
          <a:ea typeface="+mn-ea"/>
          <a:cs typeface="+mn-cs"/>
        </a:defRPr>
      </a:lvl5pPr>
      <a:lvl6pPr marL="2286000" eaLnBrk="1" hangingPunct="1">
        <a:defRPr>
          <a:latin typeface="+mn-lt"/>
          <a:ea typeface="+mn-ea"/>
          <a:cs typeface="+mn-cs"/>
        </a:defRPr>
      </a:lvl6pPr>
      <a:lvl7pPr marL="2743200" eaLnBrk="1" hangingPunct="1">
        <a:defRPr>
          <a:latin typeface="+mn-lt"/>
          <a:ea typeface="+mn-ea"/>
          <a:cs typeface="+mn-cs"/>
        </a:defRPr>
      </a:lvl7pPr>
      <a:lvl8pPr marL="3200400" eaLnBrk="1" hangingPunct="1">
        <a:defRPr>
          <a:latin typeface="+mn-lt"/>
          <a:ea typeface="+mn-ea"/>
          <a:cs typeface="+mn-cs"/>
        </a:defRPr>
      </a:lvl8pPr>
      <a:lvl9pPr marL="3657600" eaLnBrk="1" hangingPunct="1">
        <a:defRPr>
          <a:latin typeface="+mn-lt"/>
          <a:ea typeface="+mn-ea"/>
          <a:cs typeface="+mn-cs"/>
        </a:defRPr>
      </a:lvl9pPr>
    </p:bodyStyle>
    <p:otherStyle>
      <a:lvl1pPr marL="0" eaLnBrk="1" hangingPunct="1">
        <a:defRPr>
          <a:latin typeface="+mn-lt"/>
          <a:ea typeface="+mn-ea"/>
          <a:cs typeface="+mn-cs"/>
        </a:defRPr>
      </a:lvl1pPr>
      <a:lvl2pPr marL="457200" eaLnBrk="1" hangingPunct="1">
        <a:defRPr>
          <a:latin typeface="+mn-lt"/>
          <a:ea typeface="+mn-ea"/>
          <a:cs typeface="+mn-cs"/>
        </a:defRPr>
      </a:lvl2pPr>
      <a:lvl3pPr marL="914400" eaLnBrk="1" hangingPunct="1">
        <a:defRPr>
          <a:latin typeface="+mn-lt"/>
          <a:ea typeface="+mn-ea"/>
          <a:cs typeface="+mn-cs"/>
        </a:defRPr>
      </a:lvl3pPr>
      <a:lvl4pPr marL="1371600" eaLnBrk="1" hangingPunct="1">
        <a:defRPr>
          <a:latin typeface="+mn-lt"/>
          <a:ea typeface="+mn-ea"/>
          <a:cs typeface="+mn-cs"/>
        </a:defRPr>
      </a:lvl4pPr>
      <a:lvl5pPr marL="1828800" eaLnBrk="1" hangingPunct="1">
        <a:defRPr>
          <a:latin typeface="+mn-lt"/>
          <a:ea typeface="+mn-ea"/>
          <a:cs typeface="+mn-cs"/>
        </a:defRPr>
      </a:lvl5pPr>
      <a:lvl6pPr marL="2286000" eaLnBrk="1" hangingPunct="1">
        <a:defRPr>
          <a:latin typeface="+mn-lt"/>
          <a:ea typeface="+mn-ea"/>
          <a:cs typeface="+mn-cs"/>
        </a:defRPr>
      </a:lvl6pPr>
      <a:lvl7pPr marL="2743200" eaLnBrk="1" hangingPunct="1">
        <a:defRPr>
          <a:latin typeface="+mn-lt"/>
          <a:ea typeface="+mn-ea"/>
          <a:cs typeface="+mn-cs"/>
        </a:defRPr>
      </a:lvl7pPr>
      <a:lvl8pPr marL="3200400" eaLnBrk="1" hangingPunct="1">
        <a:defRPr>
          <a:latin typeface="+mn-lt"/>
          <a:ea typeface="+mn-ea"/>
          <a:cs typeface="+mn-cs"/>
        </a:defRPr>
      </a:lvl8pPr>
      <a:lvl9pPr marL="3657600" eaLnBrk="1" hangingPunct="1">
        <a:defRPr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747521" y="923618"/>
            <a:ext cx="6563359" cy="3693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rgbClr val="545656"/>
                </a:solidFill>
                <a:latin typeface="Futura Lt BT"/>
                <a:cs typeface="Futura Lt B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769474" y="1905001"/>
            <a:ext cx="6519453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419856" y="7228333"/>
            <a:ext cx="3218688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02920" y="7228333"/>
            <a:ext cx="2313432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242048" y="7228333"/>
            <a:ext cx="2313432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6226911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99" r:id="rId4"/>
    <p:sldLayoutId id="2147483700" r:id="rId5"/>
  </p:sldLayoutIdLst>
  <p:hf hdr="0" ftr="0" dt="0"/>
  <p:txStyles>
    <p:titleStyle>
      <a:lvl1pPr eaLnBrk="1" hangingPunct="1">
        <a:defRPr>
          <a:latin typeface="+mj-lt"/>
          <a:ea typeface="+mj-ea"/>
          <a:cs typeface="+mj-cs"/>
        </a:defRPr>
      </a:lvl1pPr>
    </p:titleStyle>
    <p:bodyStyle>
      <a:lvl1pPr marL="0" eaLnBrk="1" hangingPunct="1">
        <a:defRPr>
          <a:latin typeface="+mn-lt"/>
          <a:ea typeface="+mn-ea"/>
          <a:cs typeface="+mn-cs"/>
        </a:defRPr>
      </a:lvl1pPr>
      <a:lvl2pPr marL="457200" eaLnBrk="1" hangingPunct="1">
        <a:defRPr>
          <a:latin typeface="+mn-lt"/>
          <a:ea typeface="+mn-ea"/>
          <a:cs typeface="+mn-cs"/>
        </a:defRPr>
      </a:lvl2pPr>
      <a:lvl3pPr marL="914400" eaLnBrk="1" hangingPunct="1">
        <a:defRPr>
          <a:latin typeface="+mn-lt"/>
          <a:ea typeface="+mn-ea"/>
          <a:cs typeface="+mn-cs"/>
        </a:defRPr>
      </a:lvl3pPr>
      <a:lvl4pPr marL="1371600" eaLnBrk="1" hangingPunct="1">
        <a:defRPr>
          <a:latin typeface="+mn-lt"/>
          <a:ea typeface="+mn-ea"/>
          <a:cs typeface="+mn-cs"/>
        </a:defRPr>
      </a:lvl4pPr>
      <a:lvl5pPr marL="1828800" eaLnBrk="1" hangingPunct="1">
        <a:defRPr>
          <a:latin typeface="+mn-lt"/>
          <a:ea typeface="+mn-ea"/>
          <a:cs typeface="+mn-cs"/>
        </a:defRPr>
      </a:lvl5pPr>
      <a:lvl6pPr marL="2286000" eaLnBrk="1" hangingPunct="1">
        <a:defRPr>
          <a:latin typeface="+mn-lt"/>
          <a:ea typeface="+mn-ea"/>
          <a:cs typeface="+mn-cs"/>
        </a:defRPr>
      </a:lvl6pPr>
      <a:lvl7pPr marL="2743200" eaLnBrk="1" hangingPunct="1">
        <a:defRPr>
          <a:latin typeface="+mn-lt"/>
          <a:ea typeface="+mn-ea"/>
          <a:cs typeface="+mn-cs"/>
        </a:defRPr>
      </a:lvl7pPr>
      <a:lvl8pPr marL="3200400" eaLnBrk="1" hangingPunct="1">
        <a:defRPr>
          <a:latin typeface="+mn-lt"/>
          <a:ea typeface="+mn-ea"/>
          <a:cs typeface="+mn-cs"/>
        </a:defRPr>
      </a:lvl8pPr>
      <a:lvl9pPr marL="3657600" eaLnBrk="1" hangingPunct="1">
        <a:defRPr>
          <a:latin typeface="+mn-lt"/>
          <a:ea typeface="+mn-ea"/>
          <a:cs typeface="+mn-cs"/>
        </a:defRPr>
      </a:lvl9pPr>
    </p:bodyStyle>
    <p:otherStyle>
      <a:lvl1pPr marL="0" eaLnBrk="1" hangingPunct="1">
        <a:defRPr>
          <a:latin typeface="+mn-lt"/>
          <a:ea typeface="+mn-ea"/>
          <a:cs typeface="+mn-cs"/>
        </a:defRPr>
      </a:lvl1pPr>
      <a:lvl2pPr marL="457200" eaLnBrk="1" hangingPunct="1">
        <a:defRPr>
          <a:latin typeface="+mn-lt"/>
          <a:ea typeface="+mn-ea"/>
          <a:cs typeface="+mn-cs"/>
        </a:defRPr>
      </a:lvl2pPr>
      <a:lvl3pPr marL="914400" eaLnBrk="1" hangingPunct="1">
        <a:defRPr>
          <a:latin typeface="+mn-lt"/>
          <a:ea typeface="+mn-ea"/>
          <a:cs typeface="+mn-cs"/>
        </a:defRPr>
      </a:lvl3pPr>
      <a:lvl4pPr marL="1371600" eaLnBrk="1" hangingPunct="1">
        <a:defRPr>
          <a:latin typeface="+mn-lt"/>
          <a:ea typeface="+mn-ea"/>
          <a:cs typeface="+mn-cs"/>
        </a:defRPr>
      </a:lvl4pPr>
      <a:lvl5pPr marL="1828800" eaLnBrk="1" hangingPunct="1">
        <a:defRPr>
          <a:latin typeface="+mn-lt"/>
          <a:ea typeface="+mn-ea"/>
          <a:cs typeface="+mn-cs"/>
        </a:defRPr>
      </a:lvl5pPr>
      <a:lvl6pPr marL="2286000" eaLnBrk="1" hangingPunct="1">
        <a:defRPr>
          <a:latin typeface="+mn-lt"/>
          <a:ea typeface="+mn-ea"/>
          <a:cs typeface="+mn-cs"/>
        </a:defRPr>
      </a:lvl6pPr>
      <a:lvl7pPr marL="2743200" eaLnBrk="1" hangingPunct="1">
        <a:defRPr>
          <a:latin typeface="+mn-lt"/>
          <a:ea typeface="+mn-ea"/>
          <a:cs typeface="+mn-cs"/>
        </a:defRPr>
      </a:lvl7pPr>
      <a:lvl8pPr marL="3200400" eaLnBrk="1" hangingPunct="1">
        <a:defRPr>
          <a:latin typeface="+mn-lt"/>
          <a:ea typeface="+mn-ea"/>
          <a:cs typeface="+mn-cs"/>
        </a:defRPr>
      </a:lvl8pPr>
      <a:lvl9pPr marL="3657600" eaLnBrk="1" hangingPunct="1">
        <a:defRPr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747521" y="923618"/>
            <a:ext cx="6563359" cy="3693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rgbClr val="545656"/>
                </a:solidFill>
                <a:latin typeface="Futura Lt BT"/>
                <a:cs typeface="Futura Lt B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769474" y="1905001"/>
            <a:ext cx="6519453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419856" y="7228333"/>
            <a:ext cx="3218688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02920" y="7228333"/>
            <a:ext cx="2313432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242048" y="7228333"/>
            <a:ext cx="2313432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6642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</p:sldLayoutIdLst>
  <p:hf hdr="0" ftr="0" dt="0"/>
  <p:txStyles>
    <p:titleStyle>
      <a:lvl1pPr eaLnBrk="1" hangingPunct="1">
        <a:defRPr>
          <a:latin typeface="+mj-lt"/>
          <a:ea typeface="+mj-ea"/>
          <a:cs typeface="+mj-cs"/>
        </a:defRPr>
      </a:lvl1pPr>
    </p:titleStyle>
    <p:bodyStyle>
      <a:lvl1pPr marL="0" eaLnBrk="1" hangingPunct="1">
        <a:defRPr>
          <a:latin typeface="+mn-lt"/>
          <a:ea typeface="+mn-ea"/>
          <a:cs typeface="+mn-cs"/>
        </a:defRPr>
      </a:lvl1pPr>
      <a:lvl2pPr marL="457200" eaLnBrk="1" hangingPunct="1">
        <a:defRPr>
          <a:latin typeface="+mn-lt"/>
          <a:ea typeface="+mn-ea"/>
          <a:cs typeface="+mn-cs"/>
        </a:defRPr>
      </a:lvl2pPr>
      <a:lvl3pPr marL="914400" eaLnBrk="1" hangingPunct="1">
        <a:defRPr>
          <a:latin typeface="+mn-lt"/>
          <a:ea typeface="+mn-ea"/>
          <a:cs typeface="+mn-cs"/>
        </a:defRPr>
      </a:lvl3pPr>
      <a:lvl4pPr marL="1371600" eaLnBrk="1" hangingPunct="1">
        <a:defRPr>
          <a:latin typeface="+mn-lt"/>
          <a:ea typeface="+mn-ea"/>
          <a:cs typeface="+mn-cs"/>
        </a:defRPr>
      </a:lvl4pPr>
      <a:lvl5pPr marL="1828800" eaLnBrk="1" hangingPunct="1">
        <a:defRPr>
          <a:latin typeface="+mn-lt"/>
          <a:ea typeface="+mn-ea"/>
          <a:cs typeface="+mn-cs"/>
        </a:defRPr>
      </a:lvl5pPr>
      <a:lvl6pPr marL="2286000" eaLnBrk="1" hangingPunct="1">
        <a:defRPr>
          <a:latin typeface="+mn-lt"/>
          <a:ea typeface="+mn-ea"/>
          <a:cs typeface="+mn-cs"/>
        </a:defRPr>
      </a:lvl6pPr>
      <a:lvl7pPr marL="2743200" eaLnBrk="1" hangingPunct="1">
        <a:defRPr>
          <a:latin typeface="+mn-lt"/>
          <a:ea typeface="+mn-ea"/>
          <a:cs typeface="+mn-cs"/>
        </a:defRPr>
      </a:lvl7pPr>
      <a:lvl8pPr marL="3200400" eaLnBrk="1" hangingPunct="1">
        <a:defRPr>
          <a:latin typeface="+mn-lt"/>
          <a:ea typeface="+mn-ea"/>
          <a:cs typeface="+mn-cs"/>
        </a:defRPr>
      </a:lvl8pPr>
      <a:lvl9pPr marL="3657600" eaLnBrk="1" hangingPunct="1">
        <a:defRPr>
          <a:latin typeface="+mn-lt"/>
          <a:ea typeface="+mn-ea"/>
          <a:cs typeface="+mn-cs"/>
        </a:defRPr>
      </a:lvl9pPr>
    </p:bodyStyle>
    <p:otherStyle>
      <a:lvl1pPr marL="0" eaLnBrk="1" hangingPunct="1">
        <a:defRPr>
          <a:latin typeface="+mn-lt"/>
          <a:ea typeface="+mn-ea"/>
          <a:cs typeface="+mn-cs"/>
        </a:defRPr>
      </a:lvl1pPr>
      <a:lvl2pPr marL="457200" eaLnBrk="1" hangingPunct="1">
        <a:defRPr>
          <a:latin typeface="+mn-lt"/>
          <a:ea typeface="+mn-ea"/>
          <a:cs typeface="+mn-cs"/>
        </a:defRPr>
      </a:lvl2pPr>
      <a:lvl3pPr marL="914400" eaLnBrk="1" hangingPunct="1">
        <a:defRPr>
          <a:latin typeface="+mn-lt"/>
          <a:ea typeface="+mn-ea"/>
          <a:cs typeface="+mn-cs"/>
        </a:defRPr>
      </a:lvl3pPr>
      <a:lvl4pPr marL="1371600" eaLnBrk="1" hangingPunct="1">
        <a:defRPr>
          <a:latin typeface="+mn-lt"/>
          <a:ea typeface="+mn-ea"/>
          <a:cs typeface="+mn-cs"/>
        </a:defRPr>
      </a:lvl4pPr>
      <a:lvl5pPr marL="1828800" eaLnBrk="1" hangingPunct="1">
        <a:defRPr>
          <a:latin typeface="+mn-lt"/>
          <a:ea typeface="+mn-ea"/>
          <a:cs typeface="+mn-cs"/>
        </a:defRPr>
      </a:lvl5pPr>
      <a:lvl6pPr marL="2286000" eaLnBrk="1" hangingPunct="1">
        <a:defRPr>
          <a:latin typeface="+mn-lt"/>
          <a:ea typeface="+mn-ea"/>
          <a:cs typeface="+mn-cs"/>
        </a:defRPr>
      </a:lvl6pPr>
      <a:lvl7pPr marL="2743200" eaLnBrk="1" hangingPunct="1">
        <a:defRPr>
          <a:latin typeface="+mn-lt"/>
          <a:ea typeface="+mn-ea"/>
          <a:cs typeface="+mn-cs"/>
        </a:defRPr>
      </a:lvl7pPr>
      <a:lvl8pPr marL="3200400" eaLnBrk="1" hangingPunct="1">
        <a:defRPr>
          <a:latin typeface="+mn-lt"/>
          <a:ea typeface="+mn-ea"/>
          <a:cs typeface="+mn-cs"/>
        </a:defRPr>
      </a:lvl8pPr>
      <a:lvl9pPr marL="3657600" eaLnBrk="1" hangingPunct="1">
        <a:defRPr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419856" y="7228333"/>
            <a:ext cx="3218688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02920" y="7228333"/>
            <a:ext cx="2313432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242048" y="7228333"/>
            <a:ext cx="2313432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  <p:sp>
        <p:nvSpPr>
          <p:cNvPr id="8" name="object 2"/>
          <p:cNvSpPr/>
          <p:nvPr/>
        </p:nvSpPr>
        <p:spPr>
          <a:xfrm>
            <a:off x="0" y="0"/>
            <a:ext cx="10058400" cy="7772400"/>
          </a:xfrm>
          <a:custGeom>
            <a:avLst/>
            <a:gdLst/>
            <a:ahLst/>
            <a:cxnLst/>
            <a:rect l="l" t="t" r="r" b="b"/>
            <a:pathLst>
              <a:path w="10058400" h="7772400">
                <a:moveTo>
                  <a:pt x="2072065" y="0"/>
                </a:moveTo>
                <a:lnTo>
                  <a:pt x="0" y="0"/>
                </a:lnTo>
                <a:lnTo>
                  <a:pt x="0" y="7772400"/>
                </a:lnTo>
                <a:lnTo>
                  <a:pt x="10058400" y="7772400"/>
                </a:lnTo>
                <a:lnTo>
                  <a:pt x="10058400" y="4142540"/>
                </a:lnTo>
                <a:lnTo>
                  <a:pt x="9136862" y="4052492"/>
                </a:lnTo>
                <a:lnTo>
                  <a:pt x="7829493" y="3593628"/>
                </a:lnTo>
                <a:lnTo>
                  <a:pt x="6068128" y="2682875"/>
                </a:lnTo>
                <a:lnTo>
                  <a:pt x="3770687" y="1248783"/>
                </a:lnTo>
                <a:lnTo>
                  <a:pt x="2072065" y="0"/>
                </a:lnTo>
                <a:close/>
              </a:path>
            </a:pathLst>
          </a:custGeom>
          <a:solidFill>
            <a:srgbClr val="1A5586"/>
          </a:solidFill>
        </p:spPr>
        <p:txBody>
          <a:bodyPr wrap="square" lIns="0" tIns="0" rIns="0" bIns="0" rtlCol="0"/>
          <a:lstStyle/>
          <a:p>
            <a:endParaRPr sz="1800"/>
          </a:p>
        </p:txBody>
      </p:sp>
      <p:sp>
        <p:nvSpPr>
          <p:cNvPr id="10" name="object 4"/>
          <p:cNvSpPr/>
          <p:nvPr/>
        </p:nvSpPr>
        <p:spPr>
          <a:xfrm>
            <a:off x="822961" y="2504525"/>
            <a:ext cx="768095" cy="768096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800"/>
          </a:p>
        </p:txBody>
      </p:sp>
      <p:sp>
        <p:nvSpPr>
          <p:cNvPr id="11" name="object 5"/>
          <p:cNvSpPr txBox="1"/>
          <p:nvPr/>
        </p:nvSpPr>
        <p:spPr>
          <a:xfrm>
            <a:off x="1688083" y="2611329"/>
            <a:ext cx="1852930" cy="5835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1899"/>
              </a:lnSpc>
            </a:pPr>
            <a:r>
              <a:rPr sz="1800" spc="-5" dirty="0">
                <a:solidFill>
                  <a:srgbClr val="FFFFFF"/>
                </a:solidFill>
                <a:latin typeface="Myriad Pro"/>
                <a:cs typeface="Myriad Pro"/>
              </a:rPr>
              <a:t>Cuyahoga County  </a:t>
            </a:r>
            <a:r>
              <a:rPr sz="1800" spc="-20" dirty="0">
                <a:solidFill>
                  <a:srgbClr val="FFFFFF"/>
                </a:solidFill>
                <a:latin typeface="Myriad Pro"/>
                <a:cs typeface="Myriad Pro"/>
              </a:rPr>
              <a:t>Together </a:t>
            </a:r>
            <a:r>
              <a:rPr sz="1800" spc="-30" dirty="0">
                <a:solidFill>
                  <a:srgbClr val="FFFFFF"/>
                </a:solidFill>
                <a:latin typeface="Myriad Pro"/>
                <a:cs typeface="Myriad Pro"/>
              </a:rPr>
              <a:t>We</a:t>
            </a:r>
            <a:r>
              <a:rPr sz="1800" spc="-190" dirty="0">
                <a:solidFill>
                  <a:srgbClr val="FFFFFF"/>
                </a:solidFill>
                <a:latin typeface="Myriad Pro"/>
                <a:cs typeface="Myriad Pro"/>
              </a:rPr>
              <a:t> </a:t>
            </a:r>
            <a:r>
              <a:rPr sz="1800" spc="-5" dirty="0">
                <a:solidFill>
                  <a:srgbClr val="FFFFFF"/>
                </a:solidFill>
                <a:latin typeface="Myriad Pro"/>
                <a:cs typeface="Myriad Pro"/>
              </a:rPr>
              <a:t>Thrive</a:t>
            </a:r>
            <a:endParaRPr sz="1800" dirty="0">
              <a:latin typeface="Myriad Pro"/>
              <a:cs typeface="Myriad Pro"/>
            </a:endParaRPr>
          </a:p>
        </p:txBody>
      </p:sp>
      <p:sp>
        <p:nvSpPr>
          <p:cNvPr id="12" name="object 6"/>
          <p:cNvSpPr txBox="1"/>
          <p:nvPr/>
        </p:nvSpPr>
        <p:spPr>
          <a:xfrm>
            <a:off x="810259" y="4175640"/>
            <a:ext cx="3934460" cy="123110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4000" spc="-5" dirty="0">
                <a:solidFill>
                  <a:srgbClr val="FFFFFF"/>
                </a:solidFill>
                <a:latin typeface="Futura Lt BT"/>
                <a:cs typeface="Futura Lt BT"/>
              </a:rPr>
              <a:t>TITLE </a:t>
            </a:r>
            <a:r>
              <a:rPr sz="4000" dirty="0">
                <a:solidFill>
                  <a:srgbClr val="FFFFFF"/>
                </a:solidFill>
                <a:latin typeface="Futura Lt BT"/>
                <a:cs typeface="Futura Lt BT"/>
              </a:rPr>
              <a:t>GOES</a:t>
            </a:r>
            <a:r>
              <a:rPr sz="4000" spc="-100" dirty="0">
                <a:solidFill>
                  <a:srgbClr val="FFFFFF"/>
                </a:solidFill>
                <a:latin typeface="Futura Lt BT"/>
                <a:cs typeface="Futura Lt BT"/>
              </a:rPr>
              <a:t> </a:t>
            </a:r>
            <a:r>
              <a:rPr sz="4000" dirty="0">
                <a:solidFill>
                  <a:srgbClr val="FFFFFF"/>
                </a:solidFill>
                <a:latin typeface="Futura Lt BT"/>
                <a:cs typeface="Futura Lt BT"/>
              </a:rPr>
              <a:t>HERE</a:t>
            </a:r>
            <a:endParaRPr sz="4000" dirty="0">
              <a:latin typeface="Futura Lt BT"/>
              <a:cs typeface="Futura Lt BT"/>
            </a:endParaRPr>
          </a:p>
        </p:txBody>
      </p:sp>
      <p:sp>
        <p:nvSpPr>
          <p:cNvPr id="13" name="object 7"/>
          <p:cNvSpPr txBox="1"/>
          <p:nvPr/>
        </p:nvSpPr>
        <p:spPr>
          <a:xfrm>
            <a:off x="810260" y="4924940"/>
            <a:ext cx="2021839" cy="2743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1600200" algn="l"/>
              </a:tabLst>
            </a:pPr>
            <a:r>
              <a:rPr sz="1800" dirty="0">
                <a:solidFill>
                  <a:srgbClr val="FFFFFF"/>
                </a:solidFill>
                <a:latin typeface="Myriad Pro"/>
                <a:cs typeface="Myriad Pro"/>
              </a:rPr>
              <a:t>Speaker name	</a:t>
            </a:r>
            <a:r>
              <a:rPr sz="1800" spc="-25" dirty="0">
                <a:solidFill>
                  <a:srgbClr val="FFFFFF"/>
                </a:solidFill>
                <a:latin typeface="Myriad Pro"/>
                <a:cs typeface="Myriad Pro"/>
              </a:rPr>
              <a:t>T</a:t>
            </a:r>
            <a:r>
              <a:rPr sz="1800" dirty="0">
                <a:solidFill>
                  <a:srgbClr val="FFFFFF"/>
                </a:solidFill>
                <a:latin typeface="Myriad Pro"/>
                <a:cs typeface="Myriad Pro"/>
              </a:rPr>
              <a:t>itle</a:t>
            </a:r>
            <a:endParaRPr sz="1800" dirty="0">
              <a:latin typeface="Myriad Pro"/>
              <a:cs typeface="Myriad Pro"/>
            </a:endParaRPr>
          </a:p>
        </p:txBody>
      </p:sp>
      <p:sp>
        <p:nvSpPr>
          <p:cNvPr id="15" name="object 5"/>
          <p:cNvSpPr txBox="1"/>
          <p:nvPr/>
        </p:nvSpPr>
        <p:spPr>
          <a:xfrm>
            <a:off x="1688083" y="2611329"/>
            <a:ext cx="1852930" cy="5835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1899"/>
              </a:lnSpc>
            </a:pPr>
            <a:r>
              <a:rPr sz="1800" spc="-5" dirty="0">
                <a:solidFill>
                  <a:srgbClr val="FFFFFF"/>
                </a:solidFill>
                <a:latin typeface="Myriad Pro"/>
                <a:cs typeface="Myriad Pro"/>
              </a:rPr>
              <a:t>Cuyahoga County  </a:t>
            </a:r>
            <a:r>
              <a:rPr sz="1800" spc="-20" dirty="0">
                <a:solidFill>
                  <a:srgbClr val="FFFFFF"/>
                </a:solidFill>
                <a:latin typeface="Myriad Pro"/>
                <a:cs typeface="Myriad Pro"/>
              </a:rPr>
              <a:t>Together </a:t>
            </a:r>
            <a:r>
              <a:rPr sz="1800" spc="-30" dirty="0">
                <a:solidFill>
                  <a:srgbClr val="FFFFFF"/>
                </a:solidFill>
                <a:latin typeface="Myriad Pro"/>
                <a:cs typeface="Myriad Pro"/>
              </a:rPr>
              <a:t>We</a:t>
            </a:r>
            <a:r>
              <a:rPr sz="1800" spc="-190" dirty="0">
                <a:solidFill>
                  <a:srgbClr val="FFFFFF"/>
                </a:solidFill>
                <a:latin typeface="Myriad Pro"/>
                <a:cs typeface="Myriad Pro"/>
              </a:rPr>
              <a:t> </a:t>
            </a:r>
            <a:r>
              <a:rPr sz="1800" spc="-5" dirty="0">
                <a:solidFill>
                  <a:srgbClr val="FFFFFF"/>
                </a:solidFill>
                <a:latin typeface="Myriad Pro"/>
                <a:cs typeface="Myriad Pro"/>
              </a:rPr>
              <a:t>Thrive</a:t>
            </a:r>
            <a:endParaRPr sz="1800" dirty="0">
              <a:latin typeface="Myriad Pro"/>
              <a:cs typeface="Myriad Pro"/>
            </a:endParaRPr>
          </a:p>
        </p:txBody>
      </p:sp>
      <p:sp>
        <p:nvSpPr>
          <p:cNvPr id="16" name="object 6"/>
          <p:cNvSpPr txBox="1"/>
          <p:nvPr/>
        </p:nvSpPr>
        <p:spPr>
          <a:xfrm>
            <a:off x="810259" y="4175640"/>
            <a:ext cx="3934460" cy="123110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4000" spc="-5" dirty="0">
                <a:solidFill>
                  <a:srgbClr val="FFFFFF"/>
                </a:solidFill>
                <a:latin typeface="Futura Lt BT"/>
                <a:cs typeface="Futura Lt BT"/>
              </a:rPr>
              <a:t>TITLE </a:t>
            </a:r>
            <a:r>
              <a:rPr sz="4000" dirty="0">
                <a:solidFill>
                  <a:srgbClr val="FFFFFF"/>
                </a:solidFill>
                <a:latin typeface="Futura Lt BT"/>
                <a:cs typeface="Futura Lt BT"/>
              </a:rPr>
              <a:t>GOES</a:t>
            </a:r>
            <a:r>
              <a:rPr sz="4000" spc="-100" dirty="0">
                <a:solidFill>
                  <a:srgbClr val="FFFFFF"/>
                </a:solidFill>
                <a:latin typeface="Futura Lt BT"/>
                <a:cs typeface="Futura Lt BT"/>
              </a:rPr>
              <a:t> </a:t>
            </a:r>
            <a:r>
              <a:rPr sz="4000" dirty="0">
                <a:solidFill>
                  <a:srgbClr val="FFFFFF"/>
                </a:solidFill>
                <a:latin typeface="Futura Lt BT"/>
                <a:cs typeface="Futura Lt BT"/>
              </a:rPr>
              <a:t>HERE</a:t>
            </a:r>
            <a:endParaRPr sz="4000" dirty="0">
              <a:latin typeface="Futura Lt BT"/>
              <a:cs typeface="Futura Lt BT"/>
            </a:endParaRPr>
          </a:p>
        </p:txBody>
      </p:sp>
      <p:sp>
        <p:nvSpPr>
          <p:cNvPr id="17" name="object 7"/>
          <p:cNvSpPr txBox="1"/>
          <p:nvPr/>
        </p:nvSpPr>
        <p:spPr>
          <a:xfrm>
            <a:off x="810260" y="4924940"/>
            <a:ext cx="2021839" cy="2743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1600200" algn="l"/>
              </a:tabLst>
            </a:pPr>
            <a:r>
              <a:rPr sz="1800" dirty="0">
                <a:solidFill>
                  <a:srgbClr val="FFFFFF"/>
                </a:solidFill>
                <a:latin typeface="Myriad Pro"/>
                <a:cs typeface="Myriad Pro"/>
              </a:rPr>
              <a:t>Speaker name	</a:t>
            </a:r>
            <a:r>
              <a:rPr sz="1800" spc="-25" dirty="0">
                <a:solidFill>
                  <a:srgbClr val="FFFFFF"/>
                </a:solidFill>
                <a:latin typeface="Myriad Pro"/>
                <a:cs typeface="Myriad Pro"/>
              </a:rPr>
              <a:t>T</a:t>
            </a:r>
            <a:r>
              <a:rPr sz="1800" dirty="0">
                <a:solidFill>
                  <a:srgbClr val="FFFFFF"/>
                </a:solidFill>
                <a:latin typeface="Myriad Pro"/>
                <a:cs typeface="Myriad Pro"/>
              </a:rPr>
              <a:t>itle</a:t>
            </a:r>
            <a:endParaRPr sz="1800" dirty="0">
              <a:latin typeface="Myriad Pro"/>
              <a:cs typeface="Myriad Pro"/>
            </a:endParaRPr>
          </a:p>
        </p:txBody>
      </p:sp>
      <p:sp>
        <p:nvSpPr>
          <p:cNvPr id="18" name="object 2"/>
          <p:cNvSpPr/>
          <p:nvPr/>
        </p:nvSpPr>
        <p:spPr>
          <a:xfrm>
            <a:off x="0" y="0"/>
            <a:ext cx="10058400" cy="7772400"/>
          </a:xfrm>
          <a:custGeom>
            <a:avLst/>
            <a:gdLst/>
            <a:ahLst/>
            <a:cxnLst/>
            <a:rect l="l" t="t" r="r" b="b"/>
            <a:pathLst>
              <a:path w="10058400" h="7772400">
                <a:moveTo>
                  <a:pt x="2072065" y="0"/>
                </a:moveTo>
                <a:lnTo>
                  <a:pt x="0" y="0"/>
                </a:lnTo>
                <a:lnTo>
                  <a:pt x="0" y="7772400"/>
                </a:lnTo>
                <a:lnTo>
                  <a:pt x="10058400" y="7772400"/>
                </a:lnTo>
                <a:lnTo>
                  <a:pt x="10058400" y="4142540"/>
                </a:lnTo>
                <a:lnTo>
                  <a:pt x="9136862" y="4052492"/>
                </a:lnTo>
                <a:lnTo>
                  <a:pt x="7829493" y="3593628"/>
                </a:lnTo>
                <a:lnTo>
                  <a:pt x="6068128" y="2682875"/>
                </a:lnTo>
                <a:lnTo>
                  <a:pt x="3770687" y="1248783"/>
                </a:lnTo>
                <a:lnTo>
                  <a:pt x="2072065" y="0"/>
                </a:lnTo>
                <a:close/>
              </a:path>
            </a:pathLst>
          </a:custGeom>
          <a:solidFill>
            <a:srgbClr val="1A5586"/>
          </a:solidFill>
        </p:spPr>
        <p:txBody>
          <a:bodyPr wrap="square" lIns="0" tIns="0" rIns="0" bIns="0" rtlCol="0"/>
          <a:lstStyle/>
          <a:p>
            <a:endParaRPr sz="1800"/>
          </a:p>
        </p:txBody>
      </p:sp>
      <p:sp>
        <p:nvSpPr>
          <p:cNvPr id="19" name="object 3"/>
          <p:cNvSpPr/>
          <p:nvPr/>
        </p:nvSpPr>
        <p:spPr>
          <a:xfrm>
            <a:off x="1754066" y="0"/>
            <a:ext cx="8313859" cy="7702259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800"/>
          </a:p>
        </p:txBody>
      </p:sp>
      <p:sp>
        <p:nvSpPr>
          <p:cNvPr id="20" name="object 4"/>
          <p:cNvSpPr/>
          <p:nvPr/>
        </p:nvSpPr>
        <p:spPr>
          <a:xfrm>
            <a:off x="832486" y="2504525"/>
            <a:ext cx="768095" cy="768096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800"/>
          </a:p>
        </p:txBody>
      </p:sp>
      <p:sp>
        <p:nvSpPr>
          <p:cNvPr id="21" name="object 5"/>
          <p:cNvSpPr txBox="1"/>
          <p:nvPr/>
        </p:nvSpPr>
        <p:spPr>
          <a:xfrm>
            <a:off x="1697609" y="2611329"/>
            <a:ext cx="1852930" cy="5835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1899"/>
              </a:lnSpc>
            </a:pPr>
            <a:r>
              <a:rPr sz="1800" spc="-5" dirty="0">
                <a:solidFill>
                  <a:srgbClr val="FFFFFF"/>
                </a:solidFill>
                <a:latin typeface="Myriad Pro"/>
                <a:cs typeface="Myriad Pro"/>
              </a:rPr>
              <a:t>Cuyahoga County  </a:t>
            </a:r>
            <a:r>
              <a:rPr sz="1800" spc="-20" dirty="0">
                <a:solidFill>
                  <a:srgbClr val="FFFFFF"/>
                </a:solidFill>
                <a:latin typeface="Myriad Pro"/>
                <a:cs typeface="Myriad Pro"/>
              </a:rPr>
              <a:t>Together </a:t>
            </a:r>
            <a:r>
              <a:rPr sz="1800" spc="-30" dirty="0">
                <a:solidFill>
                  <a:srgbClr val="FFFFFF"/>
                </a:solidFill>
                <a:latin typeface="Myriad Pro"/>
                <a:cs typeface="Myriad Pro"/>
              </a:rPr>
              <a:t>We</a:t>
            </a:r>
            <a:r>
              <a:rPr sz="1800" spc="-190" dirty="0">
                <a:solidFill>
                  <a:srgbClr val="FFFFFF"/>
                </a:solidFill>
                <a:latin typeface="Myriad Pro"/>
                <a:cs typeface="Myriad Pro"/>
              </a:rPr>
              <a:t> </a:t>
            </a:r>
            <a:r>
              <a:rPr sz="1800" spc="-5" dirty="0">
                <a:solidFill>
                  <a:srgbClr val="FFFFFF"/>
                </a:solidFill>
                <a:latin typeface="Myriad Pro"/>
                <a:cs typeface="Myriad Pro"/>
              </a:rPr>
              <a:t>Thrive</a:t>
            </a:r>
            <a:endParaRPr sz="1800" dirty="0">
              <a:latin typeface="Myriad Pro"/>
              <a:cs typeface="Myriad Pro"/>
            </a:endParaRPr>
          </a:p>
        </p:txBody>
      </p:sp>
      <p:sp>
        <p:nvSpPr>
          <p:cNvPr id="23" name="object 7"/>
          <p:cNvSpPr txBox="1"/>
          <p:nvPr/>
        </p:nvSpPr>
        <p:spPr>
          <a:xfrm>
            <a:off x="819785" y="4924940"/>
            <a:ext cx="2021839" cy="2743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1600200" algn="l"/>
              </a:tabLst>
            </a:pPr>
            <a:r>
              <a:rPr sz="1800" dirty="0">
                <a:solidFill>
                  <a:srgbClr val="FFFFFF"/>
                </a:solidFill>
                <a:latin typeface="Myriad Pro"/>
                <a:cs typeface="Myriad Pro"/>
              </a:rPr>
              <a:t>	</a:t>
            </a:r>
            <a:endParaRPr sz="1800" dirty="0">
              <a:latin typeface="Myriad Pro"/>
              <a:cs typeface="Myriad Pro"/>
            </a:endParaRPr>
          </a:p>
        </p:txBody>
      </p:sp>
    </p:spTree>
    <p:extLst>
      <p:ext uri="{BB962C8B-B14F-4D97-AF65-F5344CB8AC3E}">
        <p14:creationId xmlns:p14="http://schemas.microsoft.com/office/powerpoint/2010/main" val="32279087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9" r:id="rId1"/>
    <p:sldLayoutId id="2147483730" r:id="rId2"/>
  </p:sldLayoutIdLst>
  <p:hf hdr="0" ftr="0" dt="0"/>
  <p:txStyles>
    <p:titleStyle>
      <a:lvl1pPr eaLnBrk="1" hangingPunct="1">
        <a:defRPr>
          <a:latin typeface="+mj-lt"/>
          <a:ea typeface="+mj-ea"/>
          <a:cs typeface="+mj-cs"/>
        </a:defRPr>
      </a:lvl1pPr>
    </p:titleStyle>
    <p:bodyStyle>
      <a:lvl1pPr marL="0" eaLnBrk="1" hangingPunct="1">
        <a:defRPr>
          <a:latin typeface="+mn-lt"/>
          <a:ea typeface="+mn-ea"/>
          <a:cs typeface="+mn-cs"/>
        </a:defRPr>
      </a:lvl1pPr>
      <a:lvl2pPr marL="457200" eaLnBrk="1" hangingPunct="1">
        <a:defRPr>
          <a:latin typeface="+mn-lt"/>
          <a:ea typeface="+mn-ea"/>
          <a:cs typeface="+mn-cs"/>
        </a:defRPr>
      </a:lvl2pPr>
      <a:lvl3pPr marL="914400" eaLnBrk="1" hangingPunct="1">
        <a:defRPr>
          <a:latin typeface="+mn-lt"/>
          <a:ea typeface="+mn-ea"/>
          <a:cs typeface="+mn-cs"/>
        </a:defRPr>
      </a:lvl3pPr>
      <a:lvl4pPr marL="1371600" eaLnBrk="1" hangingPunct="1">
        <a:defRPr>
          <a:latin typeface="+mn-lt"/>
          <a:ea typeface="+mn-ea"/>
          <a:cs typeface="+mn-cs"/>
        </a:defRPr>
      </a:lvl4pPr>
      <a:lvl5pPr marL="1828800" eaLnBrk="1" hangingPunct="1">
        <a:defRPr>
          <a:latin typeface="+mn-lt"/>
          <a:ea typeface="+mn-ea"/>
          <a:cs typeface="+mn-cs"/>
        </a:defRPr>
      </a:lvl5pPr>
      <a:lvl6pPr marL="2286000" eaLnBrk="1" hangingPunct="1">
        <a:defRPr>
          <a:latin typeface="+mn-lt"/>
          <a:ea typeface="+mn-ea"/>
          <a:cs typeface="+mn-cs"/>
        </a:defRPr>
      </a:lvl6pPr>
      <a:lvl7pPr marL="2743200" eaLnBrk="1" hangingPunct="1">
        <a:defRPr>
          <a:latin typeface="+mn-lt"/>
          <a:ea typeface="+mn-ea"/>
          <a:cs typeface="+mn-cs"/>
        </a:defRPr>
      </a:lvl7pPr>
      <a:lvl8pPr marL="3200400" eaLnBrk="1" hangingPunct="1">
        <a:defRPr>
          <a:latin typeface="+mn-lt"/>
          <a:ea typeface="+mn-ea"/>
          <a:cs typeface="+mn-cs"/>
        </a:defRPr>
      </a:lvl8pPr>
      <a:lvl9pPr marL="3657600" eaLnBrk="1" hangingPunct="1">
        <a:defRPr>
          <a:latin typeface="+mn-lt"/>
          <a:ea typeface="+mn-ea"/>
          <a:cs typeface="+mn-cs"/>
        </a:defRPr>
      </a:lvl9pPr>
    </p:bodyStyle>
    <p:otherStyle>
      <a:lvl1pPr marL="0" eaLnBrk="1" hangingPunct="1">
        <a:defRPr>
          <a:latin typeface="+mn-lt"/>
          <a:ea typeface="+mn-ea"/>
          <a:cs typeface="+mn-cs"/>
        </a:defRPr>
      </a:lvl1pPr>
      <a:lvl2pPr marL="457200" eaLnBrk="1" hangingPunct="1">
        <a:defRPr>
          <a:latin typeface="+mn-lt"/>
          <a:ea typeface="+mn-ea"/>
          <a:cs typeface="+mn-cs"/>
        </a:defRPr>
      </a:lvl2pPr>
      <a:lvl3pPr marL="914400" eaLnBrk="1" hangingPunct="1">
        <a:defRPr>
          <a:latin typeface="+mn-lt"/>
          <a:ea typeface="+mn-ea"/>
          <a:cs typeface="+mn-cs"/>
        </a:defRPr>
      </a:lvl3pPr>
      <a:lvl4pPr marL="1371600" eaLnBrk="1" hangingPunct="1">
        <a:defRPr>
          <a:latin typeface="+mn-lt"/>
          <a:ea typeface="+mn-ea"/>
          <a:cs typeface="+mn-cs"/>
        </a:defRPr>
      </a:lvl4pPr>
      <a:lvl5pPr marL="1828800" eaLnBrk="1" hangingPunct="1">
        <a:defRPr>
          <a:latin typeface="+mn-lt"/>
          <a:ea typeface="+mn-ea"/>
          <a:cs typeface="+mn-cs"/>
        </a:defRPr>
      </a:lvl5pPr>
      <a:lvl6pPr marL="2286000" eaLnBrk="1" hangingPunct="1">
        <a:defRPr>
          <a:latin typeface="+mn-lt"/>
          <a:ea typeface="+mn-ea"/>
          <a:cs typeface="+mn-cs"/>
        </a:defRPr>
      </a:lvl6pPr>
      <a:lvl7pPr marL="2743200" eaLnBrk="1" hangingPunct="1">
        <a:defRPr>
          <a:latin typeface="+mn-lt"/>
          <a:ea typeface="+mn-ea"/>
          <a:cs typeface="+mn-cs"/>
        </a:defRPr>
      </a:lvl7pPr>
      <a:lvl8pPr marL="3200400" eaLnBrk="1" hangingPunct="1">
        <a:defRPr>
          <a:latin typeface="+mn-lt"/>
          <a:ea typeface="+mn-ea"/>
          <a:cs typeface="+mn-cs"/>
        </a:defRPr>
      </a:lvl8pPr>
      <a:lvl9pPr marL="3657600" eaLnBrk="1" hangingPunct="1">
        <a:defRPr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419856" y="7228333"/>
            <a:ext cx="3218688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02920" y="7228333"/>
            <a:ext cx="2313432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242048" y="7228333"/>
            <a:ext cx="2313432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  <p:sp>
        <p:nvSpPr>
          <p:cNvPr id="8" name="object 2"/>
          <p:cNvSpPr/>
          <p:nvPr/>
        </p:nvSpPr>
        <p:spPr>
          <a:xfrm>
            <a:off x="0" y="0"/>
            <a:ext cx="10058400" cy="7772400"/>
          </a:xfrm>
          <a:custGeom>
            <a:avLst/>
            <a:gdLst/>
            <a:ahLst/>
            <a:cxnLst/>
            <a:rect l="l" t="t" r="r" b="b"/>
            <a:pathLst>
              <a:path w="10058400" h="7772400">
                <a:moveTo>
                  <a:pt x="2072065" y="0"/>
                </a:moveTo>
                <a:lnTo>
                  <a:pt x="0" y="0"/>
                </a:lnTo>
                <a:lnTo>
                  <a:pt x="0" y="7772400"/>
                </a:lnTo>
                <a:lnTo>
                  <a:pt x="10058400" y="7772400"/>
                </a:lnTo>
                <a:lnTo>
                  <a:pt x="10058400" y="4142540"/>
                </a:lnTo>
                <a:lnTo>
                  <a:pt x="9136862" y="4052492"/>
                </a:lnTo>
                <a:lnTo>
                  <a:pt x="7829493" y="3593628"/>
                </a:lnTo>
                <a:lnTo>
                  <a:pt x="6068128" y="2682875"/>
                </a:lnTo>
                <a:lnTo>
                  <a:pt x="3770687" y="1248783"/>
                </a:lnTo>
                <a:lnTo>
                  <a:pt x="2072065" y="0"/>
                </a:lnTo>
                <a:close/>
              </a:path>
            </a:pathLst>
          </a:custGeom>
          <a:solidFill>
            <a:srgbClr val="1A5586"/>
          </a:solidFill>
        </p:spPr>
        <p:txBody>
          <a:bodyPr wrap="square" lIns="0" tIns="0" rIns="0" bIns="0" rtlCol="0"/>
          <a:lstStyle/>
          <a:p>
            <a:endParaRPr sz="1800"/>
          </a:p>
        </p:txBody>
      </p:sp>
      <p:sp>
        <p:nvSpPr>
          <p:cNvPr id="10" name="object 4"/>
          <p:cNvSpPr/>
          <p:nvPr/>
        </p:nvSpPr>
        <p:spPr>
          <a:xfrm>
            <a:off x="822961" y="2504525"/>
            <a:ext cx="768095" cy="768096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800"/>
          </a:p>
        </p:txBody>
      </p:sp>
      <p:sp>
        <p:nvSpPr>
          <p:cNvPr id="11" name="object 5"/>
          <p:cNvSpPr txBox="1"/>
          <p:nvPr/>
        </p:nvSpPr>
        <p:spPr>
          <a:xfrm>
            <a:off x="1688083" y="2611329"/>
            <a:ext cx="1852930" cy="5835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1899"/>
              </a:lnSpc>
            </a:pPr>
            <a:r>
              <a:rPr sz="1800" spc="-5" dirty="0">
                <a:solidFill>
                  <a:srgbClr val="FFFFFF"/>
                </a:solidFill>
                <a:latin typeface="Myriad Pro"/>
                <a:cs typeface="Myriad Pro"/>
              </a:rPr>
              <a:t>Cuyahoga County  </a:t>
            </a:r>
            <a:r>
              <a:rPr sz="1800" spc="-20" dirty="0">
                <a:solidFill>
                  <a:srgbClr val="FFFFFF"/>
                </a:solidFill>
                <a:latin typeface="Myriad Pro"/>
                <a:cs typeface="Myriad Pro"/>
              </a:rPr>
              <a:t>Together </a:t>
            </a:r>
            <a:r>
              <a:rPr sz="1800" spc="-30" dirty="0">
                <a:solidFill>
                  <a:srgbClr val="FFFFFF"/>
                </a:solidFill>
                <a:latin typeface="Myriad Pro"/>
                <a:cs typeface="Myriad Pro"/>
              </a:rPr>
              <a:t>We</a:t>
            </a:r>
            <a:r>
              <a:rPr sz="1800" spc="-190" dirty="0">
                <a:solidFill>
                  <a:srgbClr val="FFFFFF"/>
                </a:solidFill>
                <a:latin typeface="Myriad Pro"/>
                <a:cs typeface="Myriad Pro"/>
              </a:rPr>
              <a:t> </a:t>
            </a:r>
            <a:r>
              <a:rPr sz="1800" spc="-5" dirty="0">
                <a:solidFill>
                  <a:srgbClr val="FFFFFF"/>
                </a:solidFill>
                <a:latin typeface="Myriad Pro"/>
                <a:cs typeface="Myriad Pro"/>
              </a:rPr>
              <a:t>Thrive</a:t>
            </a:r>
            <a:endParaRPr sz="1800" dirty="0">
              <a:latin typeface="Myriad Pro"/>
              <a:cs typeface="Myriad Pro"/>
            </a:endParaRPr>
          </a:p>
        </p:txBody>
      </p:sp>
      <p:sp>
        <p:nvSpPr>
          <p:cNvPr id="12" name="object 6"/>
          <p:cNvSpPr txBox="1"/>
          <p:nvPr/>
        </p:nvSpPr>
        <p:spPr>
          <a:xfrm>
            <a:off x="810259" y="4175640"/>
            <a:ext cx="3934460" cy="123110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4000" spc="-5" dirty="0">
                <a:solidFill>
                  <a:srgbClr val="FFFFFF"/>
                </a:solidFill>
                <a:latin typeface="Futura Lt BT"/>
                <a:cs typeface="Futura Lt BT"/>
              </a:rPr>
              <a:t>TITLE </a:t>
            </a:r>
            <a:r>
              <a:rPr sz="4000" dirty="0">
                <a:solidFill>
                  <a:srgbClr val="FFFFFF"/>
                </a:solidFill>
                <a:latin typeface="Futura Lt BT"/>
                <a:cs typeface="Futura Lt BT"/>
              </a:rPr>
              <a:t>GOES</a:t>
            </a:r>
            <a:r>
              <a:rPr sz="4000" spc="-100" dirty="0">
                <a:solidFill>
                  <a:srgbClr val="FFFFFF"/>
                </a:solidFill>
                <a:latin typeface="Futura Lt BT"/>
                <a:cs typeface="Futura Lt BT"/>
              </a:rPr>
              <a:t> </a:t>
            </a:r>
            <a:r>
              <a:rPr sz="4000" dirty="0">
                <a:solidFill>
                  <a:srgbClr val="FFFFFF"/>
                </a:solidFill>
                <a:latin typeface="Futura Lt BT"/>
                <a:cs typeface="Futura Lt BT"/>
              </a:rPr>
              <a:t>HERE</a:t>
            </a:r>
            <a:endParaRPr sz="4000" dirty="0">
              <a:latin typeface="Futura Lt BT"/>
              <a:cs typeface="Futura Lt BT"/>
            </a:endParaRPr>
          </a:p>
        </p:txBody>
      </p:sp>
      <p:sp>
        <p:nvSpPr>
          <p:cNvPr id="13" name="object 7"/>
          <p:cNvSpPr txBox="1"/>
          <p:nvPr/>
        </p:nvSpPr>
        <p:spPr>
          <a:xfrm>
            <a:off x="810260" y="4924940"/>
            <a:ext cx="2021839" cy="2743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1600200" algn="l"/>
              </a:tabLst>
            </a:pPr>
            <a:r>
              <a:rPr sz="1800" dirty="0">
                <a:solidFill>
                  <a:srgbClr val="FFFFFF"/>
                </a:solidFill>
                <a:latin typeface="Myriad Pro"/>
                <a:cs typeface="Myriad Pro"/>
              </a:rPr>
              <a:t>Speaker name	</a:t>
            </a:r>
            <a:r>
              <a:rPr sz="1800" spc="-25" dirty="0">
                <a:solidFill>
                  <a:srgbClr val="FFFFFF"/>
                </a:solidFill>
                <a:latin typeface="Myriad Pro"/>
                <a:cs typeface="Myriad Pro"/>
              </a:rPr>
              <a:t>T</a:t>
            </a:r>
            <a:r>
              <a:rPr sz="1800" dirty="0">
                <a:solidFill>
                  <a:srgbClr val="FFFFFF"/>
                </a:solidFill>
                <a:latin typeface="Myriad Pro"/>
                <a:cs typeface="Myriad Pro"/>
              </a:rPr>
              <a:t>itle</a:t>
            </a:r>
            <a:endParaRPr sz="1800" dirty="0">
              <a:latin typeface="Myriad Pro"/>
              <a:cs typeface="Myriad Pro"/>
            </a:endParaRPr>
          </a:p>
        </p:txBody>
      </p:sp>
      <p:sp>
        <p:nvSpPr>
          <p:cNvPr id="15" name="object 5"/>
          <p:cNvSpPr txBox="1"/>
          <p:nvPr/>
        </p:nvSpPr>
        <p:spPr>
          <a:xfrm>
            <a:off x="1688083" y="2611329"/>
            <a:ext cx="1852930" cy="5835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1899"/>
              </a:lnSpc>
            </a:pPr>
            <a:r>
              <a:rPr sz="1800" spc="-5" dirty="0">
                <a:solidFill>
                  <a:srgbClr val="FFFFFF"/>
                </a:solidFill>
                <a:latin typeface="Myriad Pro"/>
                <a:cs typeface="Myriad Pro"/>
              </a:rPr>
              <a:t>Cuyahoga County  </a:t>
            </a:r>
            <a:r>
              <a:rPr sz="1800" spc="-20" dirty="0">
                <a:solidFill>
                  <a:srgbClr val="FFFFFF"/>
                </a:solidFill>
                <a:latin typeface="Myriad Pro"/>
                <a:cs typeface="Myriad Pro"/>
              </a:rPr>
              <a:t>Together </a:t>
            </a:r>
            <a:r>
              <a:rPr sz="1800" spc="-30" dirty="0">
                <a:solidFill>
                  <a:srgbClr val="FFFFFF"/>
                </a:solidFill>
                <a:latin typeface="Myriad Pro"/>
                <a:cs typeface="Myriad Pro"/>
              </a:rPr>
              <a:t>We</a:t>
            </a:r>
            <a:r>
              <a:rPr sz="1800" spc="-190" dirty="0">
                <a:solidFill>
                  <a:srgbClr val="FFFFFF"/>
                </a:solidFill>
                <a:latin typeface="Myriad Pro"/>
                <a:cs typeface="Myriad Pro"/>
              </a:rPr>
              <a:t> </a:t>
            </a:r>
            <a:r>
              <a:rPr sz="1800" spc="-5" dirty="0">
                <a:solidFill>
                  <a:srgbClr val="FFFFFF"/>
                </a:solidFill>
                <a:latin typeface="Myriad Pro"/>
                <a:cs typeface="Myriad Pro"/>
              </a:rPr>
              <a:t>Thrive</a:t>
            </a:r>
            <a:endParaRPr sz="1800" dirty="0">
              <a:latin typeface="Myriad Pro"/>
              <a:cs typeface="Myriad Pro"/>
            </a:endParaRPr>
          </a:p>
        </p:txBody>
      </p:sp>
      <p:sp>
        <p:nvSpPr>
          <p:cNvPr id="16" name="object 6"/>
          <p:cNvSpPr txBox="1"/>
          <p:nvPr/>
        </p:nvSpPr>
        <p:spPr>
          <a:xfrm>
            <a:off x="810259" y="4175640"/>
            <a:ext cx="3934460" cy="123110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4000" spc="-5" dirty="0">
                <a:solidFill>
                  <a:srgbClr val="FFFFFF"/>
                </a:solidFill>
                <a:latin typeface="Futura Lt BT"/>
                <a:cs typeface="Futura Lt BT"/>
              </a:rPr>
              <a:t>TITLE </a:t>
            </a:r>
            <a:r>
              <a:rPr sz="4000" dirty="0">
                <a:solidFill>
                  <a:srgbClr val="FFFFFF"/>
                </a:solidFill>
                <a:latin typeface="Futura Lt BT"/>
                <a:cs typeface="Futura Lt BT"/>
              </a:rPr>
              <a:t>GOES</a:t>
            </a:r>
            <a:r>
              <a:rPr sz="4000" spc="-100" dirty="0">
                <a:solidFill>
                  <a:srgbClr val="FFFFFF"/>
                </a:solidFill>
                <a:latin typeface="Futura Lt BT"/>
                <a:cs typeface="Futura Lt BT"/>
              </a:rPr>
              <a:t> </a:t>
            </a:r>
            <a:r>
              <a:rPr sz="4000" dirty="0">
                <a:solidFill>
                  <a:srgbClr val="FFFFFF"/>
                </a:solidFill>
                <a:latin typeface="Futura Lt BT"/>
                <a:cs typeface="Futura Lt BT"/>
              </a:rPr>
              <a:t>HERE</a:t>
            </a:r>
            <a:endParaRPr sz="4000" dirty="0">
              <a:latin typeface="Futura Lt BT"/>
              <a:cs typeface="Futura Lt BT"/>
            </a:endParaRPr>
          </a:p>
        </p:txBody>
      </p:sp>
      <p:sp>
        <p:nvSpPr>
          <p:cNvPr id="17" name="object 7"/>
          <p:cNvSpPr txBox="1"/>
          <p:nvPr/>
        </p:nvSpPr>
        <p:spPr>
          <a:xfrm>
            <a:off x="810260" y="4924940"/>
            <a:ext cx="2021839" cy="2743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1600200" algn="l"/>
              </a:tabLst>
            </a:pPr>
            <a:r>
              <a:rPr sz="1800" dirty="0">
                <a:solidFill>
                  <a:srgbClr val="FFFFFF"/>
                </a:solidFill>
                <a:latin typeface="Myriad Pro"/>
                <a:cs typeface="Myriad Pro"/>
              </a:rPr>
              <a:t>Speaker name	</a:t>
            </a:r>
            <a:r>
              <a:rPr sz="1800" spc="-25" dirty="0">
                <a:solidFill>
                  <a:srgbClr val="FFFFFF"/>
                </a:solidFill>
                <a:latin typeface="Myriad Pro"/>
                <a:cs typeface="Myriad Pro"/>
              </a:rPr>
              <a:t>T</a:t>
            </a:r>
            <a:r>
              <a:rPr sz="1800" dirty="0">
                <a:solidFill>
                  <a:srgbClr val="FFFFFF"/>
                </a:solidFill>
                <a:latin typeface="Myriad Pro"/>
                <a:cs typeface="Myriad Pro"/>
              </a:rPr>
              <a:t>itle</a:t>
            </a:r>
            <a:endParaRPr sz="1800" dirty="0">
              <a:latin typeface="Myriad Pro"/>
              <a:cs typeface="Myriad Pro"/>
            </a:endParaRPr>
          </a:p>
        </p:txBody>
      </p:sp>
      <p:sp>
        <p:nvSpPr>
          <p:cNvPr id="18" name="object 2"/>
          <p:cNvSpPr/>
          <p:nvPr/>
        </p:nvSpPr>
        <p:spPr>
          <a:xfrm>
            <a:off x="0" y="0"/>
            <a:ext cx="10058400" cy="7772400"/>
          </a:xfrm>
          <a:custGeom>
            <a:avLst/>
            <a:gdLst/>
            <a:ahLst/>
            <a:cxnLst/>
            <a:rect l="l" t="t" r="r" b="b"/>
            <a:pathLst>
              <a:path w="10058400" h="7772400">
                <a:moveTo>
                  <a:pt x="2072065" y="0"/>
                </a:moveTo>
                <a:lnTo>
                  <a:pt x="0" y="0"/>
                </a:lnTo>
                <a:lnTo>
                  <a:pt x="0" y="7772400"/>
                </a:lnTo>
                <a:lnTo>
                  <a:pt x="10058400" y="7772400"/>
                </a:lnTo>
                <a:lnTo>
                  <a:pt x="10058400" y="4142540"/>
                </a:lnTo>
                <a:lnTo>
                  <a:pt x="9136862" y="4052492"/>
                </a:lnTo>
                <a:lnTo>
                  <a:pt x="7829493" y="3593628"/>
                </a:lnTo>
                <a:lnTo>
                  <a:pt x="6068128" y="2682875"/>
                </a:lnTo>
                <a:lnTo>
                  <a:pt x="3770687" y="1248783"/>
                </a:lnTo>
                <a:lnTo>
                  <a:pt x="2072065" y="0"/>
                </a:lnTo>
                <a:close/>
              </a:path>
            </a:pathLst>
          </a:custGeom>
          <a:solidFill>
            <a:srgbClr val="1A5586"/>
          </a:solidFill>
        </p:spPr>
        <p:txBody>
          <a:bodyPr wrap="square" lIns="0" tIns="0" rIns="0" bIns="0" rtlCol="0"/>
          <a:lstStyle/>
          <a:p>
            <a:endParaRPr sz="1800"/>
          </a:p>
        </p:txBody>
      </p:sp>
      <p:sp>
        <p:nvSpPr>
          <p:cNvPr id="19" name="object 3"/>
          <p:cNvSpPr/>
          <p:nvPr/>
        </p:nvSpPr>
        <p:spPr>
          <a:xfrm>
            <a:off x="1754066" y="0"/>
            <a:ext cx="8313859" cy="7702259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800"/>
          </a:p>
        </p:txBody>
      </p:sp>
      <p:sp>
        <p:nvSpPr>
          <p:cNvPr id="20" name="object 4"/>
          <p:cNvSpPr/>
          <p:nvPr/>
        </p:nvSpPr>
        <p:spPr>
          <a:xfrm>
            <a:off x="832486" y="2504525"/>
            <a:ext cx="768095" cy="768096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800"/>
          </a:p>
        </p:txBody>
      </p:sp>
      <p:sp>
        <p:nvSpPr>
          <p:cNvPr id="21" name="object 5"/>
          <p:cNvSpPr txBox="1"/>
          <p:nvPr/>
        </p:nvSpPr>
        <p:spPr>
          <a:xfrm>
            <a:off x="1697609" y="2611329"/>
            <a:ext cx="1852930" cy="5835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1899"/>
              </a:lnSpc>
            </a:pPr>
            <a:r>
              <a:rPr sz="1800" spc="-5" dirty="0">
                <a:solidFill>
                  <a:srgbClr val="FFFFFF"/>
                </a:solidFill>
                <a:latin typeface="Myriad Pro"/>
                <a:cs typeface="Myriad Pro"/>
              </a:rPr>
              <a:t>Cuyahoga County  </a:t>
            </a:r>
            <a:r>
              <a:rPr sz="1800" spc="-20" dirty="0">
                <a:solidFill>
                  <a:srgbClr val="FFFFFF"/>
                </a:solidFill>
                <a:latin typeface="Myriad Pro"/>
                <a:cs typeface="Myriad Pro"/>
              </a:rPr>
              <a:t>Together </a:t>
            </a:r>
            <a:r>
              <a:rPr sz="1800" spc="-30" dirty="0">
                <a:solidFill>
                  <a:srgbClr val="FFFFFF"/>
                </a:solidFill>
                <a:latin typeface="Myriad Pro"/>
                <a:cs typeface="Myriad Pro"/>
              </a:rPr>
              <a:t>We</a:t>
            </a:r>
            <a:r>
              <a:rPr sz="1800" spc="-190" dirty="0">
                <a:solidFill>
                  <a:srgbClr val="FFFFFF"/>
                </a:solidFill>
                <a:latin typeface="Myriad Pro"/>
                <a:cs typeface="Myriad Pro"/>
              </a:rPr>
              <a:t> </a:t>
            </a:r>
            <a:r>
              <a:rPr sz="1800" spc="-5" dirty="0">
                <a:solidFill>
                  <a:srgbClr val="FFFFFF"/>
                </a:solidFill>
                <a:latin typeface="Myriad Pro"/>
                <a:cs typeface="Myriad Pro"/>
              </a:rPr>
              <a:t>Thrive</a:t>
            </a:r>
            <a:endParaRPr sz="1800" dirty="0">
              <a:latin typeface="Myriad Pro"/>
              <a:cs typeface="Myriad Pro"/>
            </a:endParaRPr>
          </a:p>
        </p:txBody>
      </p:sp>
      <p:sp>
        <p:nvSpPr>
          <p:cNvPr id="23" name="object 7"/>
          <p:cNvSpPr txBox="1"/>
          <p:nvPr/>
        </p:nvSpPr>
        <p:spPr>
          <a:xfrm>
            <a:off x="819785" y="4924940"/>
            <a:ext cx="2021839" cy="2743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1600200" algn="l"/>
              </a:tabLst>
            </a:pPr>
            <a:r>
              <a:rPr sz="1800" dirty="0">
                <a:solidFill>
                  <a:srgbClr val="FFFFFF"/>
                </a:solidFill>
                <a:latin typeface="Myriad Pro"/>
                <a:cs typeface="Myriad Pro"/>
              </a:rPr>
              <a:t>	</a:t>
            </a:r>
            <a:endParaRPr sz="1800" dirty="0">
              <a:latin typeface="Myriad Pro"/>
              <a:cs typeface="Myriad Pro"/>
            </a:endParaRPr>
          </a:p>
        </p:txBody>
      </p:sp>
    </p:spTree>
    <p:extLst>
      <p:ext uri="{BB962C8B-B14F-4D97-AF65-F5344CB8AC3E}">
        <p14:creationId xmlns:p14="http://schemas.microsoft.com/office/powerpoint/2010/main" val="5677374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</p:sldLayoutIdLst>
  <p:hf hdr="0" ftr="0" dt="0"/>
  <p:txStyles>
    <p:titleStyle>
      <a:lvl1pPr eaLnBrk="1" hangingPunct="1">
        <a:defRPr>
          <a:latin typeface="+mj-lt"/>
          <a:ea typeface="+mj-ea"/>
          <a:cs typeface="+mj-cs"/>
        </a:defRPr>
      </a:lvl1pPr>
    </p:titleStyle>
    <p:bodyStyle>
      <a:lvl1pPr marL="0" eaLnBrk="1" hangingPunct="1">
        <a:defRPr>
          <a:latin typeface="+mn-lt"/>
          <a:ea typeface="+mn-ea"/>
          <a:cs typeface="+mn-cs"/>
        </a:defRPr>
      </a:lvl1pPr>
      <a:lvl2pPr marL="457200" eaLnBrk="1" hangingPunct="1">
        <a:defRPr>
          <a:latin typeface="+mn-lt"/>
          <a:ea typeface="+mn-ea"/>
          <a:cs typeface="+mn-cs"/>
        </a:defRPr>
      </a:lvl2pPr>
      <a:lvl3pPr marL="914400" eaLnBrk="1" hangingPunct="1">
        <a:defRPr>
          <a:latin typeface="+mn-lt"/>
          <a:ea typeface="+mn-ea"/>
          <a:cs typeface="+mn-cs"/>
        </a:defRPr>
      </a:lvl3pPr>
      <a:lvl4pPr marL="1371600" eaLnBrk="1" hangingPunct="1">
        <a:defRPr>
          <a:latin typeface="+mn-lt"/>
          <a:ea typeface="+mn-ea"/>
          <a:cs typeface="+mn-cs"/>
        </a:defRPr>
      </a:lvl4pPr>
      <a:lvl5pPr marL="1828800" eaLnBrk="1" hangingPunct="1">
        <a:defRPr>
          <a:latin typeface="+mn-lt"/>
          <a:ea typeface="+mn-ea"/>
          <a:cs typeface="+mn-cs"/>
        </a:defRPr>
      </a:lvl5pPr>
      <a:lvl6pPr marL="2286000" eaLnBrk="1" hangingPunct="1">
        <a:defRPr>
          <a:latin typeface="+mn-lt"/>
          <a:ea typeface="+mn-ea"/>
          <a:cs typeface="+mn-cs"/>
        </a:defRPr>
      </a:lvl6pPr>
      <a:lvl7pPr marL="2743200" eaLnBrk="1" hangingPunct="1">
        <a:defRPr>
          <a:latin typeface="+mn-lt"/>
          <a:ea typeface="+mn-ea"/>
          <a:cs typeface="+mn-cs"/>
        </a:defRPr>
      </a:lvl7pPr>
      <a:lvl8pPr marL="3200400" eaLnBrk="1" hangingPunct="1">
        <a:defRPr>
          <a:latin typeface="+mn-lt"/>
          <a:ea typeface="+mn-ea"/>
          <a:cs typeface="+mn-cs"/>
        </a:defRPr>
      </a:lvl8pPr>
      <a:lvl9pPr marL="3657600" eaLnBrk="1" hangingPunct="1">
        <a:defRPr>
          <a:latin typeface="+mn-lt"/>
          <a:ea typeface="+mn-ea"/>
          <a:cs typeface="+mn-cs"/>
        </a:defRPr>
      </a:lvl9pPr>
    </p:bodyStyle>
    <p:otherStyle>
      <a:lvl1pPr marL="0" eaLnBrk="1" hangingPunct="1">
        <a:defRPr>
          <a:latin typeface="+mn-lt"/>
          <a:ea typeface="+mn-ea"/>
          <a:cs typeface="+mn-cs"/>
        </a:defRPr>
      </a:lvl1pPr>
      <a:lvl2pPr marL="457200" eaLnBrk="1" hangingPunct="1">
        <a:defRPr>
          <a:latin typeface="+mn-lt"/>
          <a:ea typeface="+mn-ea"/>
          <a:cs typeface="+mn-cs"/>
        </a:defRPr>
      </a:lvl2pPr>
      <a:lvl3pPr marL="914400" eaLnBrk="1" hangingPunct="1">
        <a:defRPr>
          <a:latin typeface="+mn-lt"/>
          <a:ea typeface="+mn-ea"/>
          <a:cs typeface="+mn-cs"/>
        </a:defRPr>
      </a:lvl3pPr>
      <a:lvl4pPr marL="1371600" eaLnBrk="1" hangingPunct="1">
        <a:defRPr>
          <a:latin typeface="+mn-lt"/>
          <a:ea typeface="+mn-ea"/>
          <a:cs typeface="+mn-cs"/>
        </a:defRPr>
      </a:lvl4pPr>
      <a:lvl5pPr marL="1828800" eaLnBrk="1" hangingPunct="1">
        <a:defRPr>
          <a:latin typeface="+mn-lt"/>
          <a:ea typeface="+mn-ea"/>
          <a:cs typeface="+mn-cs"/>
        </a:defRPr>
      </a:lvl5pPr>
      <a:lvl6pPr marL="2286000" eaLnBrk="1" hangingPunct="1">
        <a:defRPr>
          <a:latin typeface="+mn-lt"/>
          <a:ea typeface="+mn-ea"/>
          <a:cs typeface="+mn-cs"/>
        </a:defRPr>
      </a:lvl6pPr>
      <a:lvl7pPr marL="2743200" eaLnBrk="1" hangingPunct="1">
        <a:defRPr>
          <a:latin typeface="+mn-lt"/>
          <a:ea typeface="+mn-ea"/>
          <a:cs typeface="+mn-cs"/>
        </a:defRPr>
      </a:lvl7pPr>
      <a:lvl8pPr marL="3200400" eaLnBrk="1" hangingPunct="1">
        <a:defRPr>
          <a:latin typeface="+mn-lt"/>
          <a:ea typeface="+mn-ea"/>
          <a:cs typeface="+mn-cs"/>
        </a:defRPr>
      </a:lvl8pPr>
      <a:lvl9pPr marL="3657600" eaLnBrk="1" hangingPunct="1">
        <a:defRPr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419856" y="7228333"/>
            <a:ext cx="3218688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02920" y="7228333"/>
            <a:ext cx="2313432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242048" y="7228333"/>
            <a:ext cx="2313432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  <p:sp>
        <p:nvSpPr>
          <p:cNvPr id="8" name="object 2"/>
          <p:cNvSpPr/>
          <p:nvPr/>
        </p:nvSpPr>
        <p:spPr>
          <a:xfrm>
            <a:off x="0" y="0"/>
            <a:ext cx="10058400" cy="7772400"/>
          </a:xfrm>
          <a:custGeom>
            <a:avLst/>
            <a:gdLst/>
            <a:ahLst/>
            <a:cxnLst/>
            <a:rect l="l" t="t" r="r" b="b"/>
            <a:pathLst>
              <a:path w="10058400" h="7772400">
                <a:moveTo>
                  <a:pt x="2072065" y="0"/>
                </a:moveTo>
                <a:lnTo>
                  <a:pt x="0" y="0"/>
                </a:lnTo>
                <a:lnTo>
                  <a:pt x="0" y="7772400"/>
                </a:lnTo>
                <a:lnTo>
                  <a:pt x="10058400" y="7772400"/>
                </a:lnTo>
                <a:lnTo>
                  <a:pt x="10058400" y="4142540"/>
                </a:lnTo>
                <a:lnTo>
                  <a:pt x="9136862" y="4052492"/>
                </a:lnTo>
                <a:lnTo>
                  <a:pt x="7829493" y="3593628"/>
                </a:lnTo>
                <a:lnTo>
                  <a:pt x="6068128" y="2682875"/>
                </a:lnTo>
                <a:lnTo>
                  <a:pt x="3770687" y="1248783"/>
                </a:lnTo>
                <a:lnTo>
                  <a:pt x="2072065" y="0"/>
                </a:lnTo>
                <a:close/>
              </a:path>
            </a:pathLst>
          </a:custGeom>
          <a:solidFill>
            <a:srgbClr val="1A5586"/>
          </a:solidFill>
        </p:spPr>
        <p:txBody>
          <a:bodyPr wrap="square" lIns="0" tIns="0" rIns="0" bIns="0" rtlCol="0"/>
          <a:lstStyle/>
          <a:p>
            <a:endParaRPr sz="1800"/>
          </a:p>
        </p:txBody>
      </p:sp>
      <p:sp>
        <p:nvSpPr>
          <p:cNvPr id="10" name="object 4"/>
          <p:cNvSpPr/>
          <p:nvPr/>
        </p:nvSpPr>
        <p:spPr>
          <a:xfrm>
            <a:off x="822961" y="2504525"/>
            <a:ext cx="768095" cy="768096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800"/>
          </a:p>
        </p:txBody>
      </p:sp>
      <p:sp>
        <p:nvSpPr>
          <p:cNvPr id="11" name="object 5"/>
          <p:cNvSpPr txBox="1"/>
          <p:nvPr/>
        </p:nvSpPr>
        <p:spPr>
          <a:xfrm>
            <a:off x="1688083" y="2611329"/>
            <a:ext cx="1852930" cy="5835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1899"/>
              </a:lnSpc>
            </a:pPr>
            <a:r>
              <a:rPr sz="1800" spc="-5" dirty="0">
                <a:solidFill>
                  <a:srgbClr val="FFFFFF"/>
                </a:solidFill>
                <a:latin typeface="Myriad Pro"/>
                <a:cs typeface="Myriad Pro"/>
              </a:rPr>
              <a:t>Cuyahoga County  </a:t>
            </a:r>
            <a:r>
              <a:rPr sz="1800" spc="-20" dirty="0">
                <a:solidFill>
                  <a:srgbClr val="FFFFFF"/>
                </a:solidFill>
                <a:latin typeface="Myriad Pro"/>
                <a:cs typeface="Myriad Pro"/>
              </a:rPr>
              <a:t>Together </a:t>
            </a:r>
            <a:r>
              <a:rPr sz="1800" spc="-30" dirty="0">
                <a:solidFill>
                  <a:srgbClr val="FFFFFF"/>
                </a:solidFill>
                <a:latin typeface="Myriad Pro"/>
                <a:cs typeface="Myriad Pro"/>
              </a:rPr>
              <a:t>We</a:t>
            </a:r>
            <a:r>
              <a:rPr sz="1800" spc="-190" dirty="0">
                <a:solidFill>
                  <a:srgbClr val="FFFFFF"/>
                </a:solidFill>
                <a:latin typeface="Myriad Pro"/>
                <a:cs typeface="Myriad Pro"/>
              </a:rPr>
              <a:t> </a:t>
            </a:r>
            <a:r>
              <a:rPr sz="1800" spc="-5" dirty="0">
                <a:solidFill>
                  <a:srgbClr val="FFFFFF"/>
                </a:solidFill>
                <a:latin typeface="Myriad Pro"/>
                <a:cs typeface="Myriad Pro"/>
              </a:rPr>
              <a:t>Thrive</a:t>
            </a:r>
            <a:endParaRPr sz="1800" dirty="0">
              <a:latin typeface="Myriad Pro"/>
              <a:cs typeface="Myriad Pro"/>
            </a:endParaRPr>
          </a:p>
        </p:txBody>
      </p:sp>
      <p:sp>
        <p:nvSpPr>
          <p:cNvPr id="12" name="object 6"/>
          <p:cNvSpPr txBox="1"/>
          <p:nvPr/>
        </p:nvSpPr>
        <p:spPr>
          <a:xfrm>
            <a:off x="810259" y="4175640"/>
            <a:ext cx="3934460" cy="123110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4000" spc="-5" dirty="0">
                <a:solidFill>
                  <a:srgbClr val="FFFFFF"/>
                </a:solidFill>
                <a:latin typeface="Futura Lt BT"/>
                <a:cs typeface="Futura Lt BT"/>
              </a:rPr>
              <a:t>TITLE </a:t>
            </a:r>
            <a:r>
              <a:rPr sz="4000" dirty="0">
                <a:solidFill>
                  <a:srgbClr val="FFFFFF"/>
                </a:solidFill>
                <a:latin typeface="Futura Lt BT"/>
                <a:cs typeface="Futura Lt BT"/>
              </a:rPr>
              <a:t>GOES</a:t>
            </a:r>
            <a:r>
              <a:rPr sz="4000" spc="-100" dirty="0">
                <a:solidFill>
                  <a:srgbClr val="FFFFFF"/>
                </a:solidFill>
                <a:latin typeface="Futura Lt BT"/>
                <a:cs typeface="Futura Lt BT"/>
              </a:rPr>
              <a:t> </a:t>
            </a:r>
            <a:r>
              <a:rPr sz="4000" dirty="0">
                <a:solidFill>
                  <a:srgbClr val="FFFFFF"/>
                </a:solidFill>
                <a:latin typeface="Futura Lt BT"/>
                <a:cs typeface="Futura Lt BT"/>
              </a:rPr>
              <a:t>HERE</a:t>
            </a:r>
            <a:endParaRPr sz="4000" dirty="0">
              <a:latin typeface="Futura Lt BT"/>
              <a:cs typeface="Futura Lt BT"/>
            </a:endParaRPr>
          </a:p>
        </p:txBody>
      </p:sp>
      <p:sp>
        <p:nvSpPr>
          <p:cNvPr id="13" name="object 7"/>
          <p:cNvSpPr txBox="1"/>
          <p:nvPr/>
        </p:nvSpPr>
        <p:spPr>
          <a:xfrm>
            <a:off x="810260" y="4924940"/>
            <a:ext cx="2021839" cy="2743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1600200" algn="l"/>
              </a:tabLst>
            </a:pPr>
            <a:r>
              <a:rPr sz="1800" dirty="0">
                <a:solidFill>
                  <a:srgbClr val="FFFFFF"/>
                </a:solidFill>
                <a:latin typeface="Myriad Pro"/>
                <a:cs typeface="Myriad Pro"/>
              </a:rPr>
              <a:t>Speaker name	</a:t>
            </a:r>
            <a:r>
              <a:rPr sz="1800" spc="-25" dirty="0">
                <a:solidFill>
                  <a:srgbClr val="FFFFFF"/>
                </a:solidFill>
                <a:latin typeface="Myriad Pro"/>
                <a:cs typeface="Myriad Pro"/>
              </a:rPr>
              <a:t>T</a:t>
            </a:r>
            <a:r>
              <a:rPr sz="1800" dirty="0">
                <a:solidFill>
                  <a:srgbClr val="FFFFFF"/>
                </a:solidFill>
                <a:latin typeface="Myriad Pro"/>
                <a:cs typeface="Myriad Pro"/>
              </a:rPr>
              <a:t>itle</a:t>
            </a:r>
            <a:endParaRPr sz="1800" dirty="0">
              <a:latin typeface="Myriad Pro"/>
              <a:cs typeface="Myriad Pro"/>
            </a:endParaRPr>
          </a:p>
        </p:txBody>
      </p:sp>
      <p:sp>
        <p:nvSpPr>
          <p:cNvPr id="15" name="object 5"/>
          <p:cNvSpPr txBox="1"/>
          <p:nvPr/>
        </p:nvSpPr>
        <p:spPr>
          <a:xfrm>
            <a:off x="1688083" y="2611329"/>
            <a:ext cx="1852930" cy="5835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1899"/>
              </a:lnSpc>
            </a:pPr>
            <a:r>
              <a:rPr sz="1800" spc="-5" dirty="0">
                <a:solidFill>
                  <a:srgbClr val="FFFFFF"/>
                </a:solidFill>
                <a:latin typeface="Myriad Pro"/>
                <a:cs typeface="Myriad Pro"/>
              </a:rPr>
              <a:t>Cuyahoga County  </a:t>
            </a:r>
            <a:r>
              <a:rPr sz="1800" spc="-20" dirty="0">
                <a:solidFill>
                  <a:srgbClr val="FFFFFF"/>
                </a:solidFill>
                <a:latin typeface="Myriad Pro"/>
                <a:cs typeface="Myriad Pro"/>
              </a:rPr>
              <a:t>Together </a:t>
            </a:r>
            <a:r>
              <a:rPr sz="1800" spc="-30" dirty="0">
                <a:solidFill>
                  <a:srgbClr val="FFFFFF"/>
                </a:solidFill>
                <a:latin typeface="Myriad Pro"/>
                <a:cs typeface="Myriad Pro"/>
              </a:rPr>
              <a:t>We</a:t>
            </a:r>
            <a:r>
              <a:rPr sz="1800" spc="-190" dirty="0">
                <a:solidFill>
                  <a:srgbClr val="FFFFFF"/>
                </a:solidFill>
                <a:latin typeface="Myriad Pro"/>
                <a:cs typeface="Myriad Pro"/>
              </a:rPr>
              <a:t> </a:t>
            </a:r>
            <a:r>
              <a:rPr sz="1800" spc="-5" dirty="0">
                <a:solidFill>
                  <a:srgbClr val="FFFFFF"/>
                </a:solidFill>
                <a:latin typeface="Myriad Pro"/>
                <a:cs typeface="Myriad Pro"/>
              </a:rPr>
              <a:t>Thrive</a:t>
            </a:r>
            <a:endParaRPr sz="1800" dirty="0">
              <a:latin typeface="Myriad Pro"/>
              <a:cs typeface="Myriad Pro"/>
            </a:endParaRPr>
          </a:p>
        </p:txBody>
      </p:sp>
      <p:sp>
        <p:nvSpPr>
          <p:cNvPr id="16" name="object 6"/>
          <p:cNvSpPr txBox="1"/>
          <p:nvPr/>
        </p:nvSpPr>
        <p:spPr>
          <a:xfrm>
            <a:off x="810259" y="4175640"/>
            <a:ext cx="3934460" cy="123110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4000" spc="-5" dirty="0">
                <a:solidFill>
                  <a:srgbClr val="FFFFFF"/>
                </a:solidFill>
                <a:latin typeface="Futura Lt BT"/>
                <a:cs typeface="Futura Lt BT"/>
              </a:rPr>
              <a:t>TITLE </a:t>
            </a:r>
            <a:r>
              <a:rPr sz="4000" dirty="0">
                <a:solidFill>
                  <a:srgbClr val="FFFFFF"/>
                </a:solidFill>
                <a:latin typeface="Futura Lt BT"/>
                <a:cs typeface="Futura Lt BT"/>
              </a:rPr>
              <a:t>GOES</a:t>
            </a:r>
            <a:r>
              <a:rPr sz="4000" spc="-100" dirty="0">
                <a:solidFill>
                  <a:srgbClr val="FFFFFF"/>
                </a:solidFill>
                <a:latin typeface="Futura Lt BT"/>
                <a:cs typeface="Futura Lt BT"/>
              </a:rPr>
              <a:t> </a:t>
            </a:r>
            <a:r>
              <a:rPr sz="4000" dirty="0">
                <a:solidFill>
                  <a:srgbClr val="FFFFFF"/>
                </a:solidFill>
                <a:latin typeface="Futura Lt BT"/>
                <a:cs typeface="Futura Lt BT"/>
              </a:rPr>
              <a:t>HERE</a:t>
            </a:r>
            <a:endParaRPr sz="4000" dirty="0">
              <a:latin typeface="Futura Lt BT"/>
              <a:cs typeface="Futura Lt BT"/>
            </a:endParaRPr>
          </a:p>
        </p:txBody>
      </p:sp>
      <p:sp>
        <p:nvSpPr>
          <p:cNvPr id="17" name="object 7"/>
          <p:cNvSpPr txBox="1"/>
          <p:nvPr/>
        </p:nvSpPr>
        <p:spPr>
          <a:xfrm>
            <a:off x="810260" y="4924940"/>
            <a:ext cx="2021839" cy="2743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1600200" algn="l"/>
              </a:tabLst>
            </a:pPr>
            <a:r>
              <a:rPr sz="1800" dirty="0">
                <a:solidFill>
                  <a:srgbClr val="FFFFFF"/>
                </a:solidFill>
                <a:latin typeface="Myriad Pro"/>
                <a:cs typeface="Myriad Pro"/>
              </a:rPr>
              <a:t>Speaker name	</a:t>
            </a:r>
            <a:r>
              <a:rPr sz="1800" spc="-25" dirty="0">
                <a:solidFill>
                  <a:srgbClr val="FFFFFF"/>
                </a:solidFill>
                <a:latin typeface="Myriad Pro"/>
                <a:cs typeface="Myriad Pro"/>
              </a:rPr>
              <a:t>T</a:t>
            </a:r>
            <a:r>
              <a:rPr sz="1800" dirty="0">
                <a:solidFill>
                  <a:srgbClr val="FFFFFF"/>
                </a:solidFill>
                <a:latin typeface="Myriad Pro"/>
                <a:cs typeface="Myriad Pro"/>
              </a:rPr>
              <a:t>itle</a:t>
            </a:r>
            <a:endParaRPr sz="1800" dirty="0">
              <a:latin typeface="Myriad Pro"/>
              <a:cs typeface="Myriad Pro"/>
            </a:endParaRPr>
          </a:p>
        </p:txBody>
      </p:sp>
      <p:sp>
        <p:nvSpPr>
          <p:cNvPr id="18" name="object 2"/>
          <p:cNvSpPr/>
          <p:nvPr/>
        </p:nvSpPr>
        <p:spPr>
          <a:xfrm>
            <a:off x="0" y="0"/>
            <a:ext cx="10058400" cy="7772400"/>
          </a:xfrm>
          <a:custGeom>
            <a:avLst/>
            <a:gdLst/>
            <a:ahLst/>
            <a:cxnLst/>
            <a:rect l="l" t="t" r="r" b="b"/>
            <a:pathLst>
              <a:path w="10058400" h="7772400">
                <a:moveTo>
                  <a:pt x="2072065" y="0"/>
                </a:moveTo>
                <a:lnTo>
                  <a:pt x="0" y="0"/>
                </a:lnTo>
                <a:lnTo>
                  <a:pt x="0" y="7772400"/>
                </a:lnTo>
                <a:lnTo>
                  <a:pt x="10058400" y="7772400"/>
                </a:lnTo>
                <a:lnTo>
                  <a:pt x="10058400" y="4142540"/>
                </a:lnTo>
                <a:lnTo>
                  <a:pt x="9136862" y="4052492"/>
                </a:lnTo>
                <a:lnTo>
                  <a:pt x="7829493" y="3593628"/>
                </a:lnTo>
                <a:lnTo>
                  <a:pt x="6068128" y="2682875"/>
                </a:lnTo>
                <a:lnTo>
                  <a:pt x="3770687" y="1248783"/>
                </a:lnTo>
                <a:lnTo>
                  <a:pt x="2072065" y="0"/>
                </a:lnTo>
                <a:close/>
              </a:path>
            </a:pathLst>
          </a:custGeom>
          <a:solidFill>
            <a:srgbClr val="1A5586"/>
          </a:solidFill>
        </p:spPr>
        <p:txBody>
          <a:bodyPr wrap="square" lIns="0" tIns="0" rIns="0" bIns="0" rtlCol="0"/>
          <a:lstStyle/>
          <a:p>
            <a:endParaRPr sz="1800"/>
          </a:p>
        </p:txBody>
      </p:sp>
      <p:sp>
        <p:nvSpPr>
          <p:cNvPr id="19" name="object 3"/>
          <p:cNvSpPr/>
          <p:nvPr/>
        </p:nvSpPr>
        <p:spPr>
          <a:xfrm>
            <a:off x="1754066" y="0"/>
            <a:ext cx="8313859" cy="7702259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800"/>
          </a:p>
        </p:txBody>
      </p:sp>
      <p:sp>
        <p:nvSpPr>
          <p:cNvPr id="20" name="object 4"/>
          <p:cNvSpPr/>
          <p:nvPr/>
        </p:nvSpPr>
        <p:spPr>
          <a:xfrm>
            <a:off x="832486" y="2504525"/>
            <a:ext cx="768095" cy="768096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800"/>
          </a:p>
        </p:txBody>
      </p:sp>
      <p:sp>
        <p:nvSpPr>
          <p:cNvPr id="21" name="object 5"/>
          <p:cNvSpPr txBox="1"/>
          <p:nvPr/>
        </p:nvSpPr>
        <p:spPr>
          <a:xfrm>
            <a:off x="1697609" y="2611329"/>
            <a:ext cx="1852930" cy="5835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1899"/>
              </a:lnSpc>
            </a:pPr>
            <a:r>
              <a:rPr sz="1800" spc="-5" dirty="0">
                <a:solidFill>
                  <a:srgbClr val="FFFFFF"/>
                </a:solidFill>
                <a:latin typeface="Myriad Pro"/>
                <a:cs typeface="Myriad Pro"/>
              </a:rPr>
              <a:t>Cuyahoga County  </a:t>
            </a:r>
            <a:r>
              <a:rPr sz="1800" spc="-20" dirty="0">
                <a:solidFill>
                  <a:srgbClr val="FFFFFF"/>
                </a:solidFill>
                <a:latin typeface="Myriad Pro"/>
                <a:cs typeface="Myriad Pro"/>
              </a:rPr>
              <a:t>Together </a:t>
            </a:r>
            <a:r>
              <a:rPr sz="1800" spc="-30" dirty="0">
                <a:solidFill>
                  <a:srgbClr val="FFFFFF"/>
                </a:solidFill>
                <a:latin typeface="Myriad Pro"/>
                <a:cs typeface="Myriad Pro"/>
              </a:rPr>
              <a:t>We</a:t>
            </a:r>
            <a:r>
              <a:rPr sz="1800" spc="-190" dirty="0">
                <a:solidFill>
                  <a:srgbClr val="FFFFFF"/>
                </a:solidFill>
                <a:latin typeface="Myriad Pro"/>
                <a:cs typeface="Myriad Pro"/>
              </a:rPr>
              <a:t> </a:t>
            </a:r>
            <a:r>
              <a:rPr sz="1800" spc="-5" dirty="0">
                <a:solidFill>
                  <a:srgbClr val="FFFFFF"/>
                </a:solidFill>
                <a:latin typeface="Myriad Pro"/>
                <a:cs typeface="Myriad Pro"/>
              </a:rPr>
              <a:t>Thrive</a:t>
            </a:r>
            <a:endParaRPr sz="1800" dirty="0">
              <a:latin typeface="Myriad Pro"/>
              <a:cs typeface="Myriad Pro"/>
            </a:endParaRPr>
          </a:p>
        </p:txBody>
      </p:sp>
      <p:sp>
        <p:nvSpPr>
          <p:cNvPr id="23" name="object 7"/>
          <p:cNvSpPr txBox="1"/>
          <p:nvPr/>
        </p:nvSpPr>
        <p:spPr>
          <a:xfrm>
            <a:off x="819785" y="4924940"/>
            <a:ext cx="2021839" cy="2743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1600200" algn="l"/>
              </a:tabLst>
            </a:pPr>
            <a:r>
              <a:rPr sz="1800" dirty="0">
                <a:solidFill>
                  <a:srgbClr val="FFFFFF"/>
                </a:solidFill>
                <a:latin typeface="Myriad Pro"/>
                <a:cs typeface="Myriad Pro"/>
              </a:rPr>
              <a:t>	</a:t>
            </a:r>
            <a:endParaRPr sz="1800" dirty="0">
              <a:latin typeface="Myriad Pro"/>
              <a:cs typeface="Myriad Pro"/>
            </a:endParaRPr>
          </a:p>
        </p:txBody>
      </p:sp>
    </p:spTree>
    <p:extLst>
      <p:ext uri="{BB962C8B-B14F-4D97-AF65-F5344CB8AC3E}">
        <p14:creationId xmlns:p14="http://schemas.microsoft.com/office/powerpoint/2010/main" val="41450188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3" r:id="rId1"/>
    <p:sldLayoutId id="2147483724" r:id="rId2"/>
  </p:sldLayoutIdLst>
  <p:hf hdr="0" ftr="0" dt="0"/>
  <p:txStyles>
    <p:titleStyle>
      <a:lvl1pPr eaLnBrk="1" hangingPunct="1">
        <a:defRPr>
          <a:latin typeface="+mj-lt"/>
          <a:ea typeface="+mj-ea"/>
          <a:cs typeface="+mj-cs"/>
        </a:defRPr>
      </a:lvl1pPr>
    </p:titleStyle>
    <p:bodyStyle>
      <a:lvl1pPr marL="0" eaLnBrk="1" hangingPunct="1">
        <a:defRPr>
          <a:latin typeface="+mn-lt"/>
          <a:ea typeface="+mn-ea"/>
          <a:cs typeface="+mn-cs"/>
        </a:defRPr>
      </a:lvl1pPr>
      <a:lvl2pPr marL="457200" eaLnBrk="1" hangingPunct="1">
        <a:defRPr>
          <a:latin typeface="+mn-lt"/>
          <a:ea typeface="+mn-ea"/>
          <a:cs typeface="+mn-cs"/>
        </a:defRPr>
      </a:lvl2pPr>
      <a:lvl3pPr marL="914400" eaLnBrk="1" hangingPunct="1">
        <a:defRPr>
          <a:latin typeface="+mn-lt"/>
          <a:ea typeface="+mn-ea"/>
          <a:cs typeface="+mn-cs"/>
        </a:defRPr>
      </a:lvl3pPr>
      <a:lvl4pPr marL="1371600" eaLnBrk="1" hangingPunct="1">
        <a:defRPr>
          <a:latin typeface="+mn-lt"/>
          <a:ea typeface="+mn-ea"/>
          <a:cs typeface="+mn-cs"/>
        </a:defRPr>
      </a:lvl4pPr>
      <a:lvl5pPr marL="1828800" eaLnBrk="1" hangingPunct="1">
        <a:defRPr>
          <a:latin typeface="+mn-lt"/>
          <a:ea typeface="+mn-ea"/>
          <a:cs typeface="+mn-cs"/>
        </a:defRPr>
      </a:lvl5pPr>
      <a:lvl6pPr marL="2286000" eaLnBrk="1" hangingPunct="1">
        <a:defRPr>
          <a:latin typeface="+mn-lt"/>
          <a:ea typeface="+mn-ea"/>
          <a:cs typeface="+mn-cs"/>
        </a:defRPr>
      </a:lvl6pPr>
      <a:lvl7pPr marL="2743200" eaLnBrk="1" hangingPunct="1">
        <a:defRPr>
          <a:latin typeface="+mn-lt"/>
          <a:ea typeface="+mn-ea"/>
          <a:cs typeface="+mn-cs"/>
        </a:defRPr>
      </a:lvl7pPr>
      <a:lvl8pPr marL="3200400" eaLnBrk="1" hangingPunct="1">
        <a:defRPr>
          <a:latin typeface="+mn-lt"/>
          <a:ea typeface="+mn-ea"/>
          <a:cs typeface="+mn-cs"/>
        </a:defRPr>
      </a:lvl8pPr>
      <a:lvl9pPr marL="3657600" eaLnBrk="1" hangingPunct="1">
        <a:defRPr>
          <a:latin typeface="+mn-lt"/>
          <a:ea typeface="+mn-ea"/>
          <a:cs typeface="+mn-cs"/>
        </a:defRPr>
      </a:lvl9pPr>
    </p:bodyStyle>
    <p:otherStyle>
      <a:lvl1pPr marL="0" eaLnBrk="1" hangingPunct="1">
        <a:defRPr>
          <a:latin typeface="+mn-lt"/>
          <a:ea typeface="+mn-ea"/>
          <a:cs typeface="+mn-cs"/>
        </a:defRPr>
      </a:lvl1pPr>
      <a:lvl2pPr marL="457200" eaLnBrk="1" hangingPunct="1">
        <a:defRPr>
          <a:latin typeface="+mn-lt"/>
          <a:ea typeface="+mn-ea"/>
          <a:cs typeface="+mn-cs"/>
        </a:defRPr>
      </a:lvl2pPr>
      <a:lvl3pPr marL="914400" eaLnBrk="1" hangingPunct="1">
        <a:defRPr>
          <a:latin typeface="+mn-lt"/>
          <a:ea typeface="+mn-ea"/>
          <a:cs typeface="+mn-cs"/>
        </a:defRPr>
      </a:lvl3pPr>
      <a:lvl4pPr marL="1371600" eaLnBrk="1" hangingPunct="1">
        <a:defRPr>
          <a:latin typeface="+mn-lt"/>
          <a:ea typeface="+mn-ea"/>
          <a:cs typeface="+mn-cs"/>
        </a:defRPr>
      </a:lvl4pPr>
      <a:lvl5pPr marL="1828800" eaLnBrk="1" hangingPunct="1">
        <a:defRPr>
          <a:latin typeface="+mn-lt"/>
          <a:ea typeface="+mn-ea"/>
          <a:cs typeface="+mn-cs"/>
        </a:defRPr>
      </a:lvl5pPr>
      <a:lvl6pPr marL="2286000" eaLnBrk="1" hangingPunct="1">
        <a:defRPr>
          <a:latin typeface="+mn-lt"/>
          <a:ea typeface="+mn-ea"/>
          <a:cs typeface="+mn-cs"/>
        </a:defRPr>
      </a:lvl6pPr>
      <a:lvl7pPr marL="2743200" eaLnBrk="1" hangingPunct="1">
        <a:defRPr>
          <a:latin typeface="+mn-lt"/>
          <a:ea typeface="+mn-ea"/>
          <a:cs typeface="+mn-cs"/>
        </a:defRPr>
      </a:lvl7pPr>
      <a:lvl8pPr marL="3200400" eaLnBrk="1" hangingPunct="1">
        <a:defRPr>
          <a:latin typeface="+mn-lt"/>
          <a:ea typeface="+mn-ea"/>
          <a:cs typeface="+mn-cs"/>
        </a:defRPr>
      </a:lvl8pPr>
      <a:lvl9pPr marL="3657600" eaLnBrk="1" hangingPunct="1">
        <a:defRPr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419856" y="7228333"/>
            <a:ext cx="3218688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02920" y="7228333"/>
            <a:ext cx="2313432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242048" y="7228333"/>
            <a:ext cx="2313432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  <p:sp>
        <p:nvSpPr>
          <p:cNvPr id="8" name="object 2"/>
          <p:cNvSpPr/>
          <p:nvPr/>
        </p:nvSpPr>
        <p:spPr>
          <a:xfrm>
            <a:off x="0" y="0"/>
            <a:ext cx="10058400" cy="7772400"/>
          </a:xfrm>
          <a:custGeom>
            <a:avLst/>
            <a:gdLst/>
            <a:ahLst/>
            <a:cxnLst/>
            <a:rect l="l" t="t" r="r" b="b"/>
            <a:pathLst>
              <a:path w="10058400" h="7772400">
                <a:moveTo>
                  <a:pt x="2072065" y="0"/>
                </a:moveTo>
                <a:lnTo>
                  <a:pt x="0" y="0"/>
                </a:lnTo>
                <a:lnTo>
                  <a:pt x="0" y="7772400"/>
                </a:lnTo>
                <a:lnTo>
                  <a:pt x="10058400" y="7772400"/>
                </a:lnTo>
                <a:lnTo>
                  <a:pt x="10058400" y="4142540"/>
                </a:lnTo>
                <a:lnTo>
                  <a:pt x="9136862" y="4052492"/>
                </a:lnTo>
                <a:lnTo>
                  <a:pt x="7829493" y="3593628"/>
                </a:lnTo>
                <a:lnTo>
                  <a:pt x="6068128" y="2682875"/>
                </a:lnTo>
                <a:lnTo>
                  <a:pt x="3770687" y="1248783"/>
                </a:lnTo>
                <a:lnTo>
                  <a:pt x="2072065" y="0"/>
                </a:lnTo>
                <a:close/>
              </a:path>
            </a:pathLst>
          </a:custGeom>
          <a:solidFill>
            <a:srgbClr val="1A5586"/>
          </a:solidFill>
        </p:spPr>
        <p:txBody>
          <a:bodyPr wrap="square" lIns="0" tIns="0" rIns="0" bIns="0" rtlCol="0"/>
          <a:lstStyle/>
          <a:p>
            <a:endParaRPr sz="1800"/>
          </a:p>
        </p:txBody>
      </p:sp>
      <p:sp>
        <p:nvSpPr>
          <p:cNvPr id="10" name="object 4"/>
          <p:cNvSpPr/>
          <p:nvPr/>
        </p:nvSpPr>
        <p:spPr>
          <a:xfrm>
            <a:off x="822961" y="2504525"/>
            <a:ext cx="768095" cy="768096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800"/>
          </a:p>
        </p:txBody>
      </p:sp>
      <p:sp>
        <p:nvSpPr>
          <p:cNvPr id="11" name="object 5"/>
          <p:cNvSpPr txBox="1"/>
          <p:nvPr/>
        </p:nvSpPr>
        <p:spPr>
          <a:xfrm>
            <a:off x="1688083" y="2611329"/>
            <a:ext cx="1852930" cy="5835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1899"/>
              </a:lnSpc>
            </a:pPr>
            <a:r>
              <a:rPr sz="1800" spc="-5" dirty="0">
                <a:solidFill>
                  <a:srgbClr val="FFFFFF"/>
                </a:solidFill>
                <a:latin typeface="Myriad Pro"/>
                <a:cs typeface="Myriad Pro"/>
              </a:rPr>
              <a:t>Cuyahoga County  </a:t>
            </a:r>
            <a:r>
              <a:rPr sz="1800" spc="-20" dirty="0">
                <a:solidFill>
                  <a:srgbClr val="FFFFFF"/>
                </a:solidFill>
                <a:latin typeface="Myriad Pro"/>
                <a:cs typeface="Myriad Pro"/>
              </a:rPr>
              <a:t>Together </a:t>
            </a:r>
            <a:r>
              <a:rPr sz="1800" spc="-30" dirty="0">
                <a:solidFill>
                  <a:srgbClr val="FFFFFF"/>
                </a:solidFill>
                <a:latin typeface="Myriad Pro"/>
                <a:cs typeface="Myriad Pro"/>
              </a:rPr>
              <a:t>We</a:t>
            </a:r>
            <a:r>
              <a:rPr sz="1800" spc="-190" dirty="0">
                <a:solidFill>
                  <a:srgbClr val="FFFFFF"/>
                </a:solidFill>
                <a:latin typeface="Myriad Pro"/>
                <a:cs typeface="Myriad Pro"/>
              </a:rPr>
              <a:t> </a:t>
            </a:r>
            <a:r>
              <a:rPr sz="1800" spc="-5" dirty="0">
                <a:solidFill>
                  <a:srgbClr val="FFFFFF"/>
                </a:solidFill>
                <a:latin typeface="Myriad Pro"/>
                <a:cs typeface="Myriad Pro"/>
              </a:rPr>
              <a:t>Thrive</a:t>
            </a:r>
            <a:endParaRPr sz="1800" dirty="0">
              <a:latin typeface="Myriad Pro"/>
              <a:cs typeface="Myriad Pro"/>
            </a:endParaRPr>
          </a:p>
        </p:txBody>
      </p:sp>
      <p:sp>
        <p:nvSpPr>
          <p:cNvPr id="12" name="object 6"/>
          <p:cNvSpPr txBox="1"/>
          <p:nvPr/>
        </p:nvSpPr>
        <p:spPr>
          <a:xfrm>
            <a:off x="810259" y="4175640"/>
            <a:ext cx="3934460" cy="123110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4000" spc="-5" dirty="0">
                <a:solidFill>
                  <a:srgbClr val="FFFFFF"/>
                </a:solidFill>
                <a:latin typeface="Futura Lt BT"/>
                <a:cs typeface="Futura Lt BT"/>
              </a:rPr>
              <a:t>TITLE </a:t>
            </a:r>
            <a:r>
              <a:rPr sz="4000" dirty="0">
                <a:solidFill>
                  <a:srgbClr val="FFFFFF"/>
                </a:solidFill>
                <a:latin typeface="Futura Lt BT"/>
                <a:cs typeface="Futura Lt BT"/>
              </a:rPr>
              <a:t>GOES</a:t>
            </a:r>
            <a:r>
              <a:rPr sz="4000" spc="-100" dirty="0">
                <a:solidFill>
                  <a:srgbClr val="FFFFFF"/>
                </a:solidFill>
                <a:latin typeface="Futura Lt BT"/>
                <a:cs typeface="Futura Lt BT"/>
              </a:rPr>
              <a:t> </a:t>
            </a:r>
            <a:r>
              <a:rPr sz="4000" dirty="0">
                <a:solidFill>
                  <a:srgbClr val="FFFFFF"/>
                </a:solidFill>
                <a:latin typeface="Futura Lt BT"/>
                <a:cs typeface="Futura Lt BT"/>
              </a:rPr>
              <a:t>HERE</a:t>
            </a:r>
            <a:endParaRPr sz="4000" dirty="0">
              <a:latin typeface="Futura Lt BT"/>
              <a:cs typeface="Futura Lt BT"/>
            </a:endParaRPr>
          </a:p>
        </p:txBody>
      </p:sp>
      <p:sp>
        <p:nvSpPr>
          <p:cNvPr id="13" name="object 7"/>
          <p:cNvSpPr txBox="1"/>
          <p:nvPr/>
        </p:nvSpPr>
        <p:spPr>
          <a:xfrm>
            <a:off x="810260" y="4924940"/>
            <a:ext cx="2021839" cy="2743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1600200" algn="l"/>
              </a:tabLst>
            </a:pPr>
            <a:r>
              <a:rPr sz="1800" dirty="0">
                <a:solidFill>
                  <a:srgbClr val="FFFFFF"/>
                </a:solidFill>
                <a:latin typeface="Myriad Pro"/>
                <a:cs typeface="Myriad Pro"/>
              </a:rPr>
              <a:t>Speaker name	</a:t>
            </a:r>
            <a:r>
              <a:rPr sz="1800" spc="-25" dirty="0">
                <a:solidFill>
                  <a:srgbClr val="FFFFFF"/>
                </a:solidFill>
                <a:latin typeface="Myriad Pro"/>
                <a:cs typeface="Myriad Pro"/>
              </a:rPr>
              <a:t>T</a:t>
            </a:r>
            <a:r>
              <a:rPr sz="1800" dirty="0">
                <a:solidFill>
                  <a:srgbClr val="FFFFFF"/>
                </a:solidFill>
                <a:latin typeface="Myriad Pro"/>
                <a:cs typeface="Myriad Pro"/>
              </a:rPr>
              <a:t>itle</a:t>
            </a:r>
            <a:endParaRPr sz="1800" dirty="0">
              <a:latin typeface="Myriad Pro"/>
              <a:cs typeface="Myriad Pro"/>
            </a:endParaRPr>
          </a:p>
        </p:txBody>
      </p:sp>
      <p:sp>
        <p:nvSpPr>
          <p:cNvPr id="15" name="object 5"/>
          <p:cNvSpPr txBox="1"/>
          <p:nvPr/>
        </p:nvSpPr>
        <p:spPr>
          <a:xfrm>
            <a:off x="1688083" y="2611329"/>
            <a:ext cx="1852930" cy="5835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1899"/>
              </a:lnSpc>
            </a:pPr>
            <a:r>
              <a:rPr sz="1800" spc="-5" dirty="0">
                <a:solidFill>
                  <a:srgbClr val="FFFFFF"/>
                </a:solidFill>
                <a:latin typeface="Myriad Pro"/>
                <a:cs typeface="Myriad Pro"/>
              </a:rPr>
              <a:t>Cuyahoga County  </a:t>
            </a:r>
            <a:r>
              <a:rPr sz="1800" spc="-20" dirty="0">
                <a:solidFill>
                  <a:srgbClr val="FFFFFF"/>
                </a:solidFill>
                <a:latin typeface="Myriad Pro"/>
                <a:cs typeface="Myriad Pro"/>
              </a:rPr>
              <a:t>Together </a:t>
            </a:r>
            <a:r>
              <a:rPr sz="1800" spc="-30" dirty="0">
                <a:solidFill>
                  <a:srgbClr val="FFFFFF"/>
                </a:solidFill>
                <a:latin typeface="Myriad Pro"/>
                <a:cs typeface="Myriad Pro"/>
              </a:rPr>
              <a:t>We</a:t>
            </a:r>
            <a:r>
              <a:rPr sz="1800" spc="-190" dirty="0">
                <a:solidFill>
                  <a:srgbClr val="FFFFFF"/>
                </a:solidFill>
                <a:latin typeface="Myriad Pro"/>
                <a:cs typeface="Myriad Pro"/>
              </a:rPr>
              <a:t> </a:t>
            </a:r>
            <a:r>
              <a:rPr sz="1800" spc="-5" dirty="0">
                <a:solidFill>
                  <a:srgbClr val="FFFFFF"/>
                </a:solidFill>
                <a:latin typeface="Myriad Pro"/>
                <a:cs typeface="Myriad Pro"/>
              </a:rPr>
              <a:t>Thrive</a:t>
            </a:r>
            <a:endParaRPr sz="1800" dirty="0">
              <a:latin typeface="Myriad Pro"/>
              <a:cs typeface="Myriad Pro"/>
            </a:endParaRPr>
          </a:p>
        </p:txBody>
      </p:sp>
      <p:sp>
        <p:nvSpPr>
          <p:cNvPr id="16" name="object 6"/>
          <p:cNvSpPr txBox="1"/>
          <p:nvPr/>
        </p:nvSpPr>
        <p:spPr>
          <a:xfrm>
            <a:off x="810259" y="4175640"/>
            <a:ext cx="3934460" cy="123110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4000" spc="-5" dirty="0">
                <a:solidFill>
                  <a:srgbClr val="FFFFFF"/>
                </a:solidFill>
                <a:latin typeface="Futura Lt BT"/>
                <a:cs typeface="Futura Lt BT"/>
              </a:rPr>
              <a:t>TITLE </a:t>
            </a:r>
            <a:r>
              <a:rPr sz="4000" dirty="0">
                <a:solidFill>
                  <a:srgbClr val="FFFFFF"/>
                </a:solidFill>
                <a:latin typeface="Futura Lt BT"/>
                <a:cs typeface="Futura Lt BT"/>
              </a:rPr>
              <a:t>GOES</a:t>
            </a:r>
            <a:r>
              <a:rPr sz="4000" spc="-100" dirty="0">
                <a:solidFill>
                  <a:srgbClr val="FFFFFF"/>
                </a:solidFill>
                <a:latin typeface="Futura Lt BT"/>
                <a:cs typeface="Futura Lt BT"/>
              </a:rPr>
              <a:t> </a:t>
            </a:r>
            <a:r>
              <a:rPr sz="4000" dirty="0">
                <a:solidFill>
                  <a:srgbClr val="FFFFFF"/>
                </a:solidFill>
                <a:latin typeface="Futura Lt BT"/>
                <a:cs typeface="Futura Lt BT"/>
              </a:rPr>
              <a:t>HERE</a:t>
            </a:r>
            <a:endParaRPr sz="4000" dirty="0">
              <a:latin typeface="Futura Lt BT"/>
              <a:cs typeface="Futura Lt BT"/>
            </a:endParaRPr>
          </a:p>
        </p:txBody>
      </p:sp>
      <p:sp>
        <p:nvSpPr>
          <p:cNvPr id="17" name="object 7"/>
          <p:cNvSpPr txBox="1"/>
          <p:nvPr/>
        </p:nvSpPr>
        <p:spPr>
          <a:xfrm>
            <a:off x="810260" y="4924940"/>
            <a:ext cx="2021839" cy="2743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1600200" algn="l"/>
              </a:tabLst>
            </a:pPr>
            <a:r>
              <a:rPr sz="1800" dirty="0">
                <a:solidFill>
                  <a:srgbClr val="FFFFFF"/>
                </a:solidFill>
                <a:latin typeface="Myriad Pro"/>
                <a:cs typeface="Myriad Pro"/>
              </a:rPr>
              <a:t>Speaker name	</a:t>
            </a:r>
            <a:r>
              <a:rPr sz="1800" spc="-25" dirty="0">
                <a:solidFill>
                  <a:srgbClr val="FFFFFF"/>
                </a:solidFill>
                <a:latin typeface="Myriad Pro"/>
                <a:cs typeface="Myriad Pro"/>
              </a:rPr>
              <a:t>T</a:t>
            </a:r>
            <a:r>
              <a:rPr sz="1800" dirty="0">
                <a:solidFill>
                  <a:srgbClr val="FFFFFF"/>
                </a:solidFill>
                <a:latin typeface="Myriad Pro"/>
                <a:cs typeface="Myriad Pro"/>
              </a:rPr>
              <a:t>itle</a:t>
            </a:r>
            <a:endParaRPr sz="1800" dirty="0">
              <a:latin typeface="Myriad Pro"/>
              <a:cs typeface="Myriad Pro"/>
            </a:endParaRPr>
          </a:p>
        </p:txBody>
      </p:sp>
      <p:sp>
        <p:nvSpPr>
          <p:cNvPr id="18" name="object 2"/>
          <p:cNvSpPr/>
          <p:nvPr/>
        </p:nvSpPr>
        <p:spPr>
          <a:xfrm>
            <a:off x="0" y="0"/>
            <a:ext cx="10058400" cy="7772400"/>
          </a:xfrm>
          <a:custGeom>
            <a:avLst/>
            <a:gdLst/>
            <a:ahLst/>
            <a:cxnLst/>
            <a:rect l="l" t="t" r="r" b="b"/>
            <a:pathLst>
              <a:path w="10058400" h="7772400">
                <a:moveTo>
                  <a:pt x="2072065" y="0"/>
                </a:moveTo>
                <a:lnTo>
                  <a:pt x="0" y="0"/>
                </a:lnTo>
                <a:lnTo>
                  <a:pt x="0" y="7772400"/>
                </a:lnTo>
                <a:lnTo>
                  <a:pt x="10058400" y="7772400"/>
                </a:lnTo>
                <a:lnTo>
                  <a:pt x="10058400" y="4142540"/>
                </a:lnTo>
                <a:lnTo>
                  <a:pt x="9136862" y="4052492"/>
                </a:lnTo>
                <a:lnTo>
                  <a:pt x="7829493" y="3593628"/>
                </a:lnTo>
                <a:lnTo>
                  <a:pt x="6068128" y="2682875"/>
                </a:lnTo>
                <a:lnTo>
                  <a:pt x="3770687" y="1248783"/>
                </a:lnTo>
                <a:lnTo>
                  <a:pt x="2072065" y="0"/>
                </a:lnTo>
                <a:close/>
              </a:path>
            </a:pathLst>
          </a:custGeom>
          <a:solidFill>
            <a:srgbClr val="1A5586"/>
          </a:solidFill>
        </p:spPr>
        <p:txBody>
          <a:bodyPr wrap="square" lIns="0" tIns="0" rIns="0" bIns="0" rtlCol="0"/>
          <a:lstStyle/>
          <a:p>
            <a:endParaRPr sz="1800"/>
          </a:p>
        </p:txBody>
      </p:sp>
      <p:sp>
        <p:nvSpPr>
          <p:cNvPr id="19" name="object 3"/>
          <p:cNvSpPr/>
          <p:nvPr/>
        </p:nvSpPr>
        <p:spPr>
          <a:xfrm>
            <a:off x="1744541" y="0"/>
            <a:ext cx="8313859" cy="7702259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800"/>
          </a:p>
        </p:txBody>
      </p:sp>
      <p:sp>
        <p:nvSpPr>
          <p:cNvPr id="20" name="object 4"/>
          <p:cNvSpPr/>
          <p:nvPr/>
        </p:nvSpPr>
        <p:spPr>
          <a:xfrm>
            <a:off x="832486" y="2504525"/>
            <a:ext cx="768095" cy="768096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800"/>
          </a:p>
        </p:txBody>
      </p:sp>
      <p:sp>
        <p:nvSpPr>
          <p:cNvPr id="21" name="object 5"/>
          <p:cNvSpPr txBox="1"/>
          <p:nvPr/>
        </p:nvSpPr>
        <p:spPr>
          <a:xfrm>
            <a:off x="1697609" y="2611329"/>
            <a:ext cx="1852930" cy="5835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1899"/>
              </a:lnSpc>
            </a:pPr>
            <a:r>
              <a:rPr sz="1800" spc="-5" dirty="0">
                <a:solidFill>
                  <a:srgbClr val="FFFFFF"/>
                </a:solidFill>
                <a:latin typeface="Myriad Pro"/>
                <a:cs typeface="Myriad Pro"/>
              </a:rPr>
              <a:t>Cuyahoga County  </a:t>
            </a:r>
            <a:r>
              <a:rPr sz="1800" spc="-20" dirty="0">
                <a:solidFill>
                  <a:srgbClr val="FFFFFF"/>
                </a:solidFill>
                <a:latin typeface="Myriad Pro"/>
                <a:cs typeface="Myriad Pro"/>
              </a:rPr>
              <a:t>Together </a:t>
            </a:r>
            <a:r>
              <a:rPr sz="1800" spc="-30" dirty="0">
                <a:solidFill>
                  <a:srgbClr val="FFFFFF"/>
                </a:solidFill>
                <a:latin typeface="Myriad Pro"/>
                <a:cs typeface="Myriad Pro"/>
              </a:rPr>
              <a:t>We</a:t>
            </a:r>
            <a:r>
              <a:rPr sz="1800" spc="-190" dirty="0">
                <a:solidFill>
                  <a:srgbClr val="FFFFFF"/>
                </a:solidFill>
                <a:latin typeface="Myriad Pro"/>
                <a:cs typeface="Myriad Pro"/>
              </a:rPr>
              <a:t> </a:t>
            </a:r>
            <a:r>
              <a:rPr sz="1800" spc="-5" dirty="0">
                <a:solidFill>
                  <a:srgbClr val="FFFFFF"/>
                </a:solidFill>
                <a:latin typeface="Myriad Pro"/>
                <a:cs typeface="Myriad Pro"/>
              </a:rPr>
              <a:t>Thrive</a:t>
            </a:r>
            <a:endParaRPr sz="1800" dirty="0">
              <a:latin typeface="Myriad Pro"/>
              <a:cs typeface="Myriad Pro"/>
            </a:endParaRPr>
          </a:p>
        </p:txBody>
      </p:sp>
      <p:sp>
        <p:nvSpPr>
          <p:cNvPr id="23" name="object 7"/>
          <p:cNvSpPr txBox="1"/>
          <p:nvPr/>
        </p:nvSpPr>
        <p:spPr>
          <a:xfrm>
            <a:off x="819785" y="4924940"/>
            <a:ext cx="2021839" cy="2743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1600200" algn="l"/>
              </a:tabLst>
            </a:pPr>
            <a:r>
              <a:rPr sz="1800" dirty="0">
                <a:solidFill>
                  <a:srgbClr val="FFFFFF"/>
                </a:solidFill>
                <a:latin typeface="Myriad Pro"/>
                <a:cs typeface="Myriad Pro"/>
              </a:rPr>
              <a:t>	</a:t>
            </a:r>
            <a:endParaRPr sz="1800" dirty="0">
              <a:latin typeface="Myriad Pro"/>
              <a:cs typeface="Myriad Pro"/>
            </a:endParaRPr>
          </a:p>
        </p:txBody>
      </p:sp>
    </p:spTree>
    <p:extLst>
      <p:ext uri="{BB962C8B-B14F-4D97-AF65-F5344CB8AC3E}">
        <p14:creationId xmlns:p14="http://schemas.microsoft.com/office/powerpoint/2010/main" val="38743339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6" r:id="rId1"/>
    <p:sldLayoutId id="2147483717" r:id="rId2"/>
  </p:sldLayoutIdLst>
  <p:hf hdr="0" ftr="0" dt="0"/>
  <p:txStyles>
    <p:titleStyle>
      <a:lvl1pPr eaLnBrk="1" hangingPunct="1">
        <a:defRPr>
          <a:latin typeface="+mj-lt"/>
          <a:ea typeface="+mj-ea"/>
          <a:cs typeface="+mj-cs"/>
        </a:defRPr>
      </a:lvl1pPr>
    </p:titleStyle>
    <p:bodyStyle>
      <a:lvl1pPr marL="0" eaLnBrk="1" hangingPunct="1">
        <a:defRPr>
          <a:latin typeface="+mn-lt"/>
          <a:ea typeface="+mn-ea"/>
          <a:cs typeface="+mn-cs"/>
        </a:defRPr>
      </a:lvl1pPr>
      <a:lvl2pPr marL="457200" eaLnBrk="1" hangingPunct="1">
        <a:defRPr>
          <a:latin typeface="+mn-lt"/>
          <a:ea typeface="+mn-ea"/>
          <a:cs typeface="+mn-cs"/>
        </a:defRPr>
      </a:lvl2pPr>
      <a:lvl3pPr marL="914400" eaLnBrk="1" hangingPunct="1">
        <a:defRPr>
          <a:latin typeface="+mn-lt"/>
          <a:ea typeface="+mn-ea"/>
          <a:cs typeface="+mn-cs"/>
        </a:defRPr>
      </a:lvl3pPr>
      <a:lvl4pPr marL="1371600" eaLnBrk="1" hangingPunct="1">
        <a:defRPr>
          <a:latin typeface="+mn-lt"/>
          <a:ea typeface="+mn-ea"/>
          <a:cs typeface="+mn-cs"/>
        </a:defRPr>
      </a:lvl4pPr>
      <a:lvl5pPr marL="1828800" eaLnBrk="1" hangingPunct="1">
        <a:defRPr>
          <a:latin typeface="+mn-lt"/>
          <a:ea typeface="+mn-ea"/>
          <a:cs typeface="+mn-cs"/>
        </a:defRPr>
      </a:lvl5pPr>
      <a:lvl6pPr marL="2286000" eaLnBrk="1" hangingPunct="1">
        <a:defRPr>
          <a:latin typeface="+mn-lt"/>
          <a:ea typeface="+mn-ea"/>
          <a:cs typeface="+mn-cs"/>
        </a:defRPr>
      </a:lvl6pPr>
      <a:lvl7pPr marL="2743200" eaLnBrk="1" hangingPunct="1">
        <a:defRPr>
          <a:latin typeface="+mn-lt"/>
          <a:ea typeface="+mn-ea"/>
          <a:cs typeface="+mn-cs"/>
        </a:defRPr>
      </a:lvl7pPr>
      <a:lvl8pPr marL="3200400" eaLnBrk="1" hangingPunct="1">
        <a:defRPr>
          <a:latin typeface="+mn-lt"/>
          <a:ea typeface="+mn-ea"/>
          <a:cs typeface="+mn-cs"/>
        </a:defRPr>
      </a:lvl8pPr>
      <a:lvl9pPr marL="3657600" eaLnBrk="1" hangingPunct="1">
        <a:defRPr>
          <a:latin typeface="+mn-lt"/>
          <a:ea typeface="+mn-ea"/>
          <a:cs typeface="+mn-cs"/>
        </a:defRPr>
      </a:lvl9pPr>
    </p:bodyStyle>
    <p:otherStyle>
      <a:lvl1pPr marL="0" eaLnBrk="1" hangingPunct="1">
        <a:defRPr>
          <a:latin typeface="+mn-lt"/>
          <a:ea typeface="+mn-ea"/>
          <a:cs typeface="+mn-cs"/>
        </a:defRPr>
      </a:lvl1pPr>
      <a:lvl2pPr marL="457200" eaLnBrk="1" hangingPunct="1">
        <a:defRPr>
          <a:latin typeface="+mn-lt"/>
          <a:ea typeface="+mn-ea"/>
          <a:cs typeface="+mn-cs"/>
        </a:defRPr>
      </a:lvl2pPr>
      <a:lvl3pPr marL="914400" eaLnBrk="1" hangingPunct="1">
        <a:defRPr>
          <a:latin typeface="+mn-lt"/>
          <a:ea typeface="+mn-ea"/>
          <a:cs typeface="+mn-cs"/>
        </a:defRPr>
      </a:lvl3pPr>
      <a:lvl4pPr marL="1371600" eaLnBrk="1" hangingPunct="1">
        <a:defRPr>
          <a:latin typeface="+mn-lt"/>
          <a:ea typeface="+mn-ea"/>
          <a:cs typeface="+mn-cs"/>
        </a:defRPr>
      </a:lvl4pPr>
      <a:lvl5pPr marL="1828800" eaLnBrk="1" hangingPunct="1">
        <a:defRPr>
          <a:latin typeface="+mn-lt"/>
          <a:ea typeface="+mn-ea"/>
          <a:cs typeface="+mn-cs"/>
        </a:defRPr>
      </a:lvl5pPr>
      <a:lvl6pPr marL="2286000" eaLnBrk="1" hangingPunct="1">
        <a:defRPr>
          <a:latin typeface="+mn-lt"/>
          <a:ea typeface="+mn-ea"/>
          <a:cs typeface="+mn-cs"/>
        </a:defRPr>
      </a:lvl6pPr>
      <a:lvl7pPr marL="2743200" eaLnBrk="1" hangingPunct="1">
        <a:defRPr>
          <a:latin typeface="+mn-lt"/>
          <a:ea typeface="+mn-ea"/>
          <a:cs typeface="+mn-cs"/>
        </a:defRPr>
      </a:lvl7pPr>
      <a:lvl8pPr marL="3200400" eaLnBrk="1" hangingPunct="1">
        <a:defRPr>
          <a:latin typeface="+mn-lt"/>
          <a:ea typeface="+mn-ea"/>
          <a:cs typeface="+mn-cs"/>
        </a:defRPr>
      </a:lvl8pPr>
      <a:lvl9pPr marL="3657600" eaLnBrk="1" hangingPunct="1">
        <a:defRPr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92150" y="414338"/>
            <a:ext cx="8674100" cy="15017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2150" y="2068513"/>
            <a:ext cx="8674100" cy="49323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2150" y="7204075"/>
            <a:ext cx="2262188" cy="4143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32163" y="7204075"/>
            <a:ext cx="3394075" cy="4143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04063" y="7204075"/>
            <a:ext cx="2262187" cy="4143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710348-3558-4E2E-8BE2-935394B4B0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41083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4" r:id="rId1"/>
    <p:sldLayoutId id="2147483705" r:id="rId2"/>
    <p:sldLayoutId id="2147483706" r:id="rId3"/>
    <p:sldLayoutId id="2147483707" r:id="rId4"/>
    <p:sldLayoutId id="2147483708" r:id="rId5"/>
    <p:sldLayoutId id="2147483709" r:id="rId6"/>
    <p:sldLayoutId id="2147483710" r:id="rId7"/>
    <p:sldLayoutId id="2147483711" r:id="rId8"/>
    <p:sldLayoutId id="2147483712" r:id="rId9"/>
    <p:sldLayoutId id="2147483713" r:id="rId10"/>
    <p:sldLayoutId id="2147483714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747521" y="923618"/>
            <a:ext cx="6563359" cy="3693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rgbClr val="545656"/>
                </a:solidFill>
                <a:latin typeface="Futura Lt BT"/>
                <a:cs typeface="Futura Lt B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769474" y="1905001"/>
            <a:ext cx="6519453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419856" y="7228333"/>
            <a:ext cx="3218688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02920" y="7228333"/>
            <a:ext cx="2313432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242048" y="7228333"/>
            <a:ext cx="2313432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16436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</p:sldLayoutIdLst>
  <p:hf hdr="0" ftr="0" dt="0"/>
  <p:txStyles>
    <p:titleStyle>
      <a:lvl1pPr eaLnBrk="1" hangingPunct="1">
        <a:defRPr>
          <a:latin typeface="+mj-lt"/>
          <a:ea typeface="+mj-ea"/>
          <a:cs typeface="+mj-cs"/>
        </a:defRPr>
      </a:lvl1pPr>
    </p:titleStyle>
    <p:bodyStyle>
      <a:lvl1pPr marL="0" eaLnBrk="1" hangingPunct="1">
        <a:defRPr>
          <a:latin typeface="+mn-lt"/>
          <a:ea typeface="+mn-ea"/>
          <a:cs typeface="+mn-cs"/>
        </a:defRPr>
      </a:lvl1pPr>
      <a:lvl2pPr marL="457200" eaLnBrk="1" hangingPunct="1">
        <a:defRPr>
          <a:latin typeface="+mn-lt"/>
          <a:ea typeface="+mn-ea"/>
          <a:cs typeface="+mn-cs"/>
        </a:defRPr>
      </a:lvl2pPr>
      <a:lvl3pPr marL="914400" eaLnBrk="1" hangingPunct="1">
        <a:defRPr>
          <a:latin typeface="+mn-lt"/>
          <a:ea typeface="+mn-ea"/>
          <a:cs typeface="+mn-cs"/>
        </a:defRPr>
      </a:lvl3pPr>
      <a:lvl4pPr marL="1371600" eaLnBrk="1" hangingPunct="1">
        <a:defRPr>
          <a:latin typeface="+mn-lt"/>
          <a:ea typeface="+mn-ea"/>
          <a:cs typeface="+mn-cs"/>
        </a:defRPr>
      </a:lvl4pPr>
      <a:lvl5pPr marL="1828800" eaLnBrk="1" hangingPunct="1">
        <a:defRPr>
          <a:latin typeface="+mn-lt"/>
          <a:ea typeface="+mn-ea"/>
          <a:cs typeface="+mn-cs"/>
        </a:defRPr>
      </a:lvl5pPr>
      <a:lvl6pPr marL="2286000" eaLnBrk="1" hangingPunct="1">
        <a:defRPr>
          <a:latin typeface="+mn-lt"/>
          <a:ea typeface="+mn-ea"/>
          <a:cs typeface="+mn-cs"/>
        </a:defRPr>
      </a:lvl6pPr>
      <a:lvl7pPr marL="2743200" eaLnBrk="1" hangingPunct="1">
        <a:defRPr>
          <a:latin typeface="+mn-lt"/>
          <a:ea typeface="+mn-ea"/>
          <a:cs typeface="+mn-cs"/>
        </a:defRPr>
      </a:lvl7pPr>
      <a:lvl8pPr marL="3200400" eaLnBrk="1" hangingPunct="1">
        <a:defRPr>
          <a:latin typeface="+mn-lt"/>
          <a:ea typeface="+mn-ea"/>
          <a:cs typeface="+mn-cs"/>
        </a:defRPr>
      </a:lvl8pPr>
      <a:lvl9pPr marL="3657600" eaLnBrk="1" hangingPunct="1">
        <a:defRPr>
          <a:latin typeface="+mn-lt"/>
          <a:ea typeface="+mn-ea"/>
          <a:cs typeface="+mn-cs"/>
        </a:defRPr>
      </a:lvl9pPr>
    </p:bodyStyle>
    <p:otherStyle>
      <a:lvl1pPr marL="0" eaLnBrk="1" hangingPunct="1">
        <a:defRPr>
          <a:latin typeface="+mn-lt"/>
          <a:ea typeface="+mn-ea"/>
          <a:cs typeface="+mn-cs"/>
        </a:defRPr>
      </a:lvl1pPr>
      <a:lvl2pPr marL="457200" eaLnBrk="1" hangingPunct="1">
        <a:defRPr>
          <a:latin typeface="+mn-lt"/>
          <a:ea typeface="+mn-ea"/>
          <a:cs typeface="+mn-cs"/>
        </a:defRPr>
      </a:lvl2pPr>
      <a:lvl3pPr marL="914400" eaLnBrk="1" hangingPunct="1">
        <a:defRPr>
          <a:latin typeface="+mn-lt"/>
          <a:ea typeface="+mn-ea"/>
          <a:cs typeface="+mn-cs"/>
        </a:defRPr>
      </a:lvl3pPr>
      <a:lvl4pPr marL="1371600" eaLnBrk="1" hangingPunct="1">
        <a:defRPr>
          <a:latin typeface="+mn-lt"/>
          <a:ea typeface="+mn-ea"/>
          <a:cs typeface="+mn-cs"/>
        </a:defRPr>
      </a:lvl4pPr>
      <a:lvl5pPr marL="1828800" eaLnBrk="1" hangingPunct="1">
        <a:defRPr>
          <a:latin typeface="+mn-lt"/>
          <a:ea typeface="+mn-ea"/>
          <a:cs typeface="+mn-cs"/>
        </a:defRPr>
      </a:lvl5pPr>
      <a:lvl6pPr marL="2286000" eaLnBrk="1" hangingPunct="1">
        <a:defRPr>
          <a:latin typeface="+mn-lt"/>
          <a:ea typeface="+mn-ea"/>
          <a:cs typeface="+mn-cs"/>
        </a:defRPr>
      </a:lvl6pPr>
      <a:lvl7pPr marL="2743200" eaLnBrk="1" hangingPunct="1">
        <a:defRPr>
          <a:latin typeface="+mn-lt"/>
          <a:ea typeface="+mn-ea"/>
          <a:cs typeface="+mn-cs"/>
        </a:defRPr>
      </a:lvl7pPr>
      <a:lvl8pPr marL="3200400" eaLnBrk="1" hangingPunct="1">
        <a:defRPr>
          <a:latin typeface="+mn-lt"/>
          <a:ea typeface="+mn-ea"/>
          <a:cs typeface="+mn-cs"/>
        </a:defRPr>
      </a:lvl8pPr>
      <a:lvl9pPr marL="3657600" eaLnBrk="1" hangingPunct="1">
        <a:defRPr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747521" y="923618"/>
            <a:ext cx="6563359" cy="3693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rgbClr val="545656"/>
                </a:solidFill>
                <a:latin typeface="Futura Lt BT"/>
                <a:cs typeface="Futura Lt B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769474" y="1905001"/>
            <a:ext cx="6519453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419856" y="7228333"/>
            <a:ext cx="3218688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02920" y="7228333"/>
            <a:ext cx="2313432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242048" y="7228333"/>
            <a:ext cx="2313432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716729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</p:sldLayoutIdLst>
  <p:hf hdr="0" ftr="0" dt="0"/>
  <p:txStyles>
    <p:titleStyle>
      <a:lvl1pPr eaLnBrk="1" hangingPunct="1">
        <a:defRPr>
          <a:latin typeface="+mj-lt"/>
          <a:ea typeface="+mj-ea"/>
          <a:cs typeface="+mj-cs"/>
        </a:defRPr>
      </a:lvl1pPr>
    </p:titleStyle>
    <p:bodyStyle>
      <a:lvl1pPr marL="0" eaLnBrk="1" hangingPunct="1">
        <a:defRPr>
          <a:latin typeface="+mn-lt"/>
          <a:ea typeface="+mn-ea"/>
          <a:cs typeface="+mn-cs"/>
        </a:defRPr>
      </a:lvl1pPr>
      <a:lvl2pPr marL="457200" eaLnBrk="1" hangingPunct="1">
        <a:defRPr>
          <a:latin typeface="+mn-lt"/>
          <a:ea typeface="+mn-ea"/>
          <a:cs typeface="+mn-cs"/>
        </a:defRPr>
      </a:lvl2pPr>
      <a:lvl3pPr marL="914400" eaLnBrk="1" hangingPunct="1">
        <a:defRPr>
          <a:latin typeface="+mn-lt"/>
          <a:ea typeface="+mn-ea"/>
          <a:cs typeface="+mn-cs"/>
        </a:defRPr>
      </a:lvl3pPr>
      <a:lvl4pPr marL="1371600" eaLnBrk="1" hangingPunct="1">
        <a:defRPr>
          <a:latin typeface="+mn-lt"/>
          <a:ea typeface="+mn-ea"/>
          <a:cs typeface="+mn-cs"/>
        </a:defRPr>
      </a:lvl4pPr>
      <a:lvl5pPr marL="1828800" eaLnBrk="1" hangingPunct="1">
        <a:defRPr>
          <a:latin typeface="+mn-lt"/>
          <a:ea typeface="+mn-ea"/>
          <a:cs typeface="+mn-cs"/>
        </a:defRPr>
      </a:lvl5pPr>
      <a:lvl6pPr marL="2286000" eaLnBrk="1" hangingPunct="1">
        <a:defRPr>
          <a:latin typeface="+mn-lt"/>
          <a:ea typeface="+mn-ea"/>
          <a:cs typeface="+mn-cs"/>
        </a:defRPr>
      </a:lvl6pPr>
      <a:lvl7pPr marL="2743200" eaLnBrk="1" hangingPunct="1">
        <a:defRPr>
          <a:latin typeface="+mn-lt"/>
          <a:ea typeface="+mn-ea"/>
          <a:cs typeface="+mn-cs"/>
        </a:defRPr>
      </a:lvl7pPr>
      <a:lvl8pPr marL="3200400" eaLnBrk="1" hangingPunct="1">
        <a:defRPr>
          <a:latin typeface="+mn-lt"/>
          <a:ea typeface="+mn-ea"/>
          <a:cs typeface="+mn-cs"/>
        </a:defRPr>
      </a:lvl8pPr>
      <a:lvl9pPr marL="3657600" eaLnBrk="1" hangingPunct="1">
        <a:defRPr>
          <a:latin typeface="+mn-lt"/>
          <a:ea typeface="+mn-ea"/>
          <a:cs typeface="+mn-cs"/>
        </a:defRPr>
      </a:lvl9pPr>
    </p:bodyStyle>
    <p:otherStyle>
      <a:lvl1pPr marL="0" eaLnBrk="1" hangingPunct="1">
        <a:defRPr>
          <a:latin typeface="+mn-lt"/>
          <a:ea typeface="+mn-ea"/>
          <a:cs typeface="+mn-cs"/>
        </a:defRPr>
      </a:lvl1pPr>
      <a:lvl2pPr marL="457200" eaLnBrk="1" hangingPunct="1">
        <a:defRPr>
          <a:latin typeface="+mn-lt"/>
          <a:ea typeface="+mn-ea"/>
          <a:cs typeface="+mn-cs"/>
        </a:defRPr>
      </a:lvl2pPr>
      <a:lvl3pPr marL="914400" eaLnBrk="1" hangingPunct="1">
        <a:defRPr>
          <a:latin typeface="+mn-lt"/>
          <a:ea typeface="+mn-ea"/>
          <a:cs typeface="+mn-cs"/>
        </a:defRPr>
      </a:lvl3pPr>
      <a:lvl4pPr marL="1371600" eaLnBrk="1" hangingPunct="1">
        <a:defRPr>
          <a:latin typeface="+mn-lt"/>
          <a:ea typeface="+mn-ea"/>
          <a:cs typeface="+mn-cs"/>
        </a:defRPr>
      </a:lvl4pPr>
      <a:lvl5pPr marL="1828800" eaLnBrk="1" hangingPunct="1">
        <a:defRPr>
          <a:latin typeface="+mn-lt"/>
          <a:ea typeface="+mn-ea"/>
          <a:cs typeface="+mn-cs"/>
        </a:defRPr>
      </a:lvl5pPr>
      <a:lvl6pPr marL="2286000" eaLnBrk="1" hangingPunct="1">
        <a:defRPr>
          <a:latin typeface="+mn-lt"/>
          <a:ea typeface="+mn-ea"/>
          <a:cs typeface="+mn-cs"/>
        </a:defRPr>
      </a:lvl6pPr>
      <a:lvl7pPr marL="2743200" eaLnBrk="1" hangingPunct="1">
        <a:defRPr>
          <a:latin typeface="+mn-lt"/>
          <a:ea typeface="+mn-ea"/>
          <a:cs typeface="+mn-cs"/>
        </a:defRPr>
      </a:lvl7pPr>
      <a:lvl8pPr marL="3200400" eaLnBrk="1" hangingPunct="1">
        <a:defRPr>
          <a:latin typeface="+mn-lt"/>
          <a:ea typeface="+mn-ea"/>
          <a:cs typeface="+mn-cs"/>
        </a:defRPr>
      </a:lvl8pPr>
      <a:lvl9pPr marL="3657600" eaLnBrk="1" hangingPunct="1">
        <a:defRPr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92150" y="414340"/>
            <a:ext cx="8674100" cy="15017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2150" y="2068513"/>
            <a:ext cx="8674100" cy="49323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2150" y="7204075"/>
            <a:ext cx="2262188" cy="4143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32163" y="7204075"/>
            <a:ext cx="3394075" cy="4143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04063" y="7204075"/>
            <a:ext cx="2262187" cy="4143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590E36-415A-4C2B-8EFB-B2B2C6BEC9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39640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5" r:id="rId2"/>
    <p:sldLayoutId id="2147483686" r:id="rId3"/>
    <p:sldLayoutId id="2147483687" r:id="rId4"/>
    <p:sldLayoutId id="2147483688" r:id="rId5"/>
    <p:sldLayoutId id="2147483689" r:id="rId6"/>
    <p:sldLayoutId id="2147483690" r:id="rId7"/>
    <p:sldLayoutId id="2147483691" r:id="rId8"/>
    <p:sldLayoutId id="2147483692" r:id="rId9"/>
    <p:sldLayoutId id="2147483693" r:id="rId10"/>
    <p:sldLayoutId id="2147483694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dmerriman@cuyahogacounty.us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png"/><Relationship Id="rId4" Type="http://schemas.openxmlformats.org/officeDocument/2006/relationships/image" Target="../media/image6.jp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5206" y="3676797"/>
            <a:ext cx="559549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4000" spc="-5" dirty="0">
                <a:solidFill>
                  <a:srgbClr val="FFFFFF"/>
                </a:solidFill>
                <a:latin typeface="Myriad Pro" panose="020B0503030403020204" pitchFamily="34" charset="0"/>
                <a:cs typeface="Futura Lt BT"/>
              </a:rPr>
              <a:t>Department of Health </a:t>
            </a:r>
          </a:p>
          <a:p>
            <a:pPr marL="12700">
              <a:lnSpc>
                <a:spcPct val="100000"/>
              </a:lnSpc>
            </a:pPr>
            <a:r>
              <a:rPr lang="en-US" sz="4000" spc="-5" dirty="0">
                <a:solidFill>
                  <a:srgbClr val="FFFFFF"/>
                </a:solidFill>
                <a:latin typeface="Myriad Pro" panose="020B0503030403020204" pitchFamily="34" charset="0"/>
                <a:cs typeface="Futura Lt BT"/>
              </a:rPr>
              <a:t>and Human Services</a:t>
            </a:r>
            <a:endParaRPr lang="en-US" sz="4000" dirty="0">
              <a:latin typeface="Myriad Pro" panose="020B0503030403020204" pitchFamily="34" charset="0"/>
              <a:cs typeface="Futura Lt BT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89C8ED9-CF0B-4292-AF2E-B06C14385F3A}"/>
              </a:ext>
            </a:extLst>
          </p:cNvPr>
          <p:cNvSpPr txBox="1"/>
          <p:nvPr/>
        </p:nvSpPr>
        <p:spPr>
          <a:xfrm>
            <a:off x="2241755" y="4925961"/>
            <a:ext cx="108155" cy="369332"/>
          </a:xfrm>
          <a:prstGeom prst="rect">
            <a:avLst/>
          </a:prstGeom>
          <a:solidFill>
            <a:srgbClr val="1A5586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D4EAE9C-BA85-4D2F-9611-20C0452B065E}"/>
              </a:ext>
            </a:extLst>
          </p:cNvPr>
          <p:cNvSpPr txBox="1"/>
          <p:nvPr/>
        </p:nvSpPr>
        <p:spPr>
          <a:xfrm>
            <a:off x="225206" y="5130291"/>
            <a:ext cx="3404420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David Merriman</a:t>
            </a:r>
          </a:p>
          <a:p>
            <a:r>
              <a:rPr lang="en-US" dirty="0">
                <a:solidFill>
                  <a:schemeClr val="bg1"/>
                </a:solidFill>
              </a:rPr>
              <a:t>Director</a:t>
            </a:r>
          </a:p>
          <a:p>
            <a:r>
              <a:rPr lang="en-US" sz="1800" b="1" u="sng" kern="1200" dirty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dmerriman@cuyahogacounty.us</a:t>
            </a:r>
            <a:endParaRPr lang="en-US" dirty="0">
              <a:solidFill>
                <a:schemeClr val="bg1"/>
              </a:solidFill>
            </a:endParaRPr>
          </a:p>
        </p:txBody>
      </p:sp>
      <p:grpSp>
        <p:nvGrpSpPr>
          <p:cNvPr id="3" name="object 3">
            <a:extLst>
              <a:ext uri="{FF2B5EF4-FFF2-40B4-BE49-F238E27FC236}">
                <a16:creationId xmlns:a16="http://schemas.microsoft.com/office/drawing/2014/main" id="{F57871AE-332B-8632-82A3-89BD3F72A771}"/>
              </a:ext>
            </a:extLst>
          </p:cNvPr>
          <p:cNvGrpSpPr/>
          <p:nvPr/>
        </p:nvGrpSpPr>
        <p:grpSpPr>
          <a:xfrm>
            <a:off x="0" y="0"/>
            <a:ext cx="14630400" cy="8229600"/>
            <a:chOff x="0" y="0"/>
            <a:chExt cx="14630400" cy="8229600"/>
          </a:xfrm>
        </p:grpSpPr>
        <p:pic>
          <p:nvPicPr>
            <p:cNvPr id="4" name="object 4">
              <a:extLst>
                <a:ext uri="{FF2B5EF4-FFF2-40B4-BE49-F238E27FC236}">
                  <a16:creationId xmlns:a16="http://schemas.microsoft.com/office/drawing/2014/main" id="{33D0D09B-5800-B078-DC1F-F0D8EC21D910}"/>
                </a:ext>
              </a:extLst>
            </p:cNvPr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0" y="0"/>
              <a:ext cx="14630400" cy="8229600"/>
            </a:xfrm>
            <a:prstGeom prst="rect">
              <a:avLst/>
            </a:prstGeom>
          </p:spPr>
        </p:pic>
        <p:sp>
          <p:nvSpPr>
            <p:cNvPr id="5" name="object 5">
              <a:extLst>
                <a:ext uri="{FF2B5EF4-FFF2-40B4-BE49-F238E27FC236}">
                  <a16:creationId xmlns:a16="http://schemas.microsoft.com/office/drawing/2014/main" id="{ED958838-C666-548F-7BB4-D1B69123D9BC}"/>
                </a:ext>
              </a:extLst>
            </p:cNvPr>
            <p:cNvSpPr/>
            <p:nvPr/>
          </p:nvSpPr>
          <p:spPr>
            <a:xfrm>
              <a:off x="0" y="0"/>
              <a:ext cx="6766559" cy="8229600"/>
            </a:xfrm>
            <a:custGeom>
              <a:avLst/>
              <a:gdLst/>
              <a:ahLst/>
              <a:cxnLst/>
              <a:rect l="l" t="t" r="r" b="b"/>
              <a:pathLst>
                <a:path w="6766559" h="8229600">
                  <a:moveTo>
                    <a:pt x="6766293" y="8229600"/>
                  </a:moveTo>
                  <a:lnTo>
                    <a:pt x="0" y="8229600"/>
                  </a:lnTo>
                  <a:lnTo>
                    <a:pt x="0" y="0"/>
                  </a:lnTo>
                  <a:lnTo>
                    <a:pt x="6766293" y="0"/>
                  </a:lnTo>
                  <a:lnTo>
                    <a:pt x="6766293" y="8229600"/>
                  </a:lnTo>
                  <a:close/>
                </a:path>
              </a:pathLst>
            </a:custGeom>
            <a:solidFill>
              <a:srgbClr val="404040">
                <a:alpha val="79998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8" name="object 6">
              <a:extLst>
                <a:ext uri="{FF2B5EF4-FFF2-40B4-BE49-F238E27FC236}">
                  <a16:creationId xmlns:a16="http://schemas.microsoft.com/office/drawing/2014/main" id="{C0B517E0-915C-1234-7C88-F406AC2E2EEC}"/>
                </a:ext>
              </a:extLst>
            </p:cNvPr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097273" y="2080260"/>
              <a:ext cx="982065" cy="982052"/>
            </a:xfrm>
            <a:prstGeom prst="rect">
              <a:avLst/>
            </a:prstGeom>
          </p:spPr>
        </p:pic>
      </p:grpSp>
      <p:sp>
        <p:nvSpPr>
          <p:cNvPr id="13" name="object 8">
            <a:extLst>
              <a:ext uri="{FF2B5EF4-FFF2-40B4-BE49-F238E27FC236}">
                <a16:creationId xmlns:a16="http://schemas.microsoft.com/office/drawing/2014/main" id="{8B62B7F2-0A52-EED7-323E-36C08EC1D0C3}"/>
              </a:ext>
            </a:extLst>
          </p:cNvPr>
          <p:cNvSpPr txBox="1"/>
          <p:nvPr/>
        </p:nvSpPr>
        <p:spPr>
          <a:xfrm>
            <a:off x="2101540" y="3006121"/>
            <a:ext cx="8546520" cy="1584408"/>
          </a:xfrm>
          <a:prstGeom prst="rect">
            <a:avLst/>
          </a:prstGeom>
        </p:spPr>
        <p:txBody>
          <a:bodyPr vert="horz" wrap="square" lIns="0" tIns="146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5"/>
              </a:spcBef>
            </a:pPr>
            <a:r>
              <a:rPr lang="en-US" sz="5100" spc="-305" dirty="0">
                <a:solidFill>
                  <a:srgbClr val="FFFFFF"/>
                </a:solidFill>
                <a:latin typeface="Trebuchet MS"/>
                <a:cs typeface="Trebuchet MS"/>
              </a:rPr>
              <a:t>Cuyahoga County Department of Health and Human Services</a:t>
            </a:r>
            <a:endParaRPr sz="5100" dirty="0">
              <a:latin typeface="Trebuchet MS"/>
              <a:cs typeface="Trebuchet MS"/>
            </a:endParaRPr>
          </a:p>
        </p:txBody>
      </p:sp>
      <p:sp>
        <p:nvSpPr>
          <p:cNvPr id="14" name="object 9">
            <a:extLst>
              <a:ext uri="{FF2B5EF4-FFF2-40B4-BE49-F238E27FC236}">
                <a16:creationId xmlns:a16="http://schemas.microsoft.com/office/drawing/2014/main" id="{AF7DE621-B43D-5944-ACFF-F67F691490B3}"/>
              </a:ext>
            </a:extLst>
          </p:cNvPr>
          <p:cNvSpPr txBox="1"/>
          <p:nvPr/>
        </p:nvSpPr>
        <p:spPr>
          <a:xfrm>
            <a:off x="1021072" y="6773143"/>
            <a:ext cx="3703328" cy="88844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z="2300" spc="-75" dirty="0">
                <a:solidFill>
                  <a:srgbClr val="FFFFFF"/>
                </a:solidFill>
                <a:latin typeface="Trebuchet MS"/>
                <a:cs typeface="Trebuchet MS"/>
              </a:rPr>
              <a:t>Kevin Gowan</a:t>
            </a:r>
            <a:endParaRPr sz="2300" dirty="0">
              <a:latin typeface="Trebuchet MS"/>
              <a:cs typeface="Trebuchet MS"/>
            </a:endParaRPr>
          </a:p>
          <a:p>
            <a:pPr marL="12700" marR="1162685">
              <a:lnSpc>
                <a:spcPct val="171400"/>
              </a:lnSpc>
            </a:pPr>
            <a:r>
              <a:rPr lang="en-US" sz="2300" spc="-85" dirty="0">
                <a:solidFill>
                  <a:srgbClr val="FFFFFF"/>
                </a:solidFill>
                <a:latin typeface="Trebuchet MS"/>
                <a:cs typeface="Trebuchet MS"/>
              </a:rPr>
              <a:t>November 25, 2024</a:t>
            </a:r>
            <a:endParaRPr sz="2300" dirty="0">
              <a:latin typeface="Trebuchet MS"/>
              <a:cs typeface="Trebuchet MS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6423BD2-8DB8-89C1-0285-2FBC4184DD90}"/>
              </a:ext>
            </a:extLst>
          </p:cNvPr>
          <p:cNvSpPr txBox="1"/>
          <p:nvPr/>
        </p:nvSpPr>
        <p:spPr>
          <a:xfrm>
            <a:off x="2511608" y="5099574"/>
            <a:ext cx="619570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bg1"/>
                </a:solidFill>
              </a:rPr>
              <a:t>Division of Job and Family Services</a:t>
            </a:r>
          </a:p>
        </p:txBody>
      </p:sp>
    </p:spTree>
    <p:extLst>
      <p:ext uri="{BB962C8B-B14F-4D97-AF65-F5344CB8AC3E}">
        <p14:creationId xmlns:p14="http://schemas.microsoft.com/office/powerpoint/2010/main" val="11482157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75FC06-D267-41C9-A929-A104E6C136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47520" y="349410"/>
            <a:ext cx="6563359" cy="906961"/>
          </a:xfrm>
        </p:spPr>
        <p:txBody>
          <a:bodyPr/>
          <a:lstStyle/>
          <a:p>
            <a:pPr algn="ctr"/>
            <a:r>
              <a:rPr lang="en-US" sz="2800" b="1" dirty="0">
                <a:solidFill>
                  <a:schemeClr val="tx1"/>
                </a:solidFill>
                <a:latin typeface="+mj-lt"/>
              </a:rPr>
              <a:t>Job and Family Services</a:t>
            </a:r>
            <a:br>
              <a:rPr lang="en-US" sz="2800" b="1" dirty="0">
                <a:solidFill>
                  <a:schemeClr val="tx1"/>
                </a:solidFill>
              </a:rPr>
            </a:b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EEA4D17-84C2-E803-6C3E-196019BFE88C}"/>
              </a:ext>
            </a:extLst>
          </p:cNvPr>
          <p:cNvSpPr/>
          <p:nvPr/>
        </p:nvSpPr>
        <p:spPr>
          <a:xfrm>
            <a:off x="7720836" y="7170821"/>
            <a:ext cx="811272" cy="474388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AC56CDF-1BEC-9F94-29B6-B9D6A61535AF}"/>
              </a:ext>
            </a:extLst>
          </p:cNvPr>
          <p:cNvSpPr txBox="1"/>
          <p:nvPr/>
        </p:nvSpPr>
        <p:spPr>
          <a:xfrm>
            <a:off x="1719742" y="939760"/>
            <a:ext cx="6778305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Funding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Federal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State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HHHS Levy Funding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800" dirty="0"/>
              <a:t>Covers Mandated share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800" dirty="0"/>
              <a:t>Matches additional SNAP and Medicaid funding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Total Reimbursement varies from year to year</a:t>
            </a:r>
          </a:p>
        </p:txBody>
      </p:sp>
    </p:spTree>
    <p:extLst>
      <p:ext uri="{BB962C8B-B14F-4D97-AF65-F5344CB8AC3E}">
        <p14:creationId xmlns:p14="http://schemas.microsoft.com/office/powerpoint/2010/main" val="15789285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5986AA-4B67-CD50-FED3-2C5B346399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 dirty="0">
                <a:latin typeface="+mj-lt"/>
              </a:rPr>
              <a:t>Job and Family Services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4B43B84-B506-E965-9F20-3A606831D9A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 dirty="0"/>
              <a:t>Eligibility Contact Center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/>
              <a:t>JFS Services are primarily delivered through the Eligibility Contact Center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/>
              <a:t>An average of 60,000 calls per month are received through this contact center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54838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23EFF0-29EC-82C3-B05A-B35B541CAF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 dirty="0">
                <a:latin typeface="+mj-lt"/>
              </a:rPr>
              <a:t>Job and Family Services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45F82F-3CE1-C3EB-773A-E98FA22C14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769474" y="1904999"/>
            <a:ext cx="6519453" cy="4408715"/>
          </a:xfrm>
        </p:spPr>
        <p:txBody>
          <a:bodyPr/>
          <a:lstStyle/>
          <a:p>
            <a:r>
              <a:rPr lang="en-US" sz="2400" dirty="0"/>
              <a:t>Core Programs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/>
              <a:t>SNAP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/>
              <a:t>Medicaid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/>
              <a:t>TANF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2400" dirty="0"/>
              <a:t>Cash Assistance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2400" dirty="0"/>
              <a:t>Child Care Assistance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2400" dirty="0"/>
              <a:t>PRC (Prevention Retention Contingency)</a:t>
            </a:r>
          </a:p>
        </p:txBody>
      </p:sp>
    </p:spTree>
    <p:extLst>
      <p:ext uri="{BB962C8B-B14F-4D97-AF65-F5344CB8AC3E}">
        <p14:creationId xmlns:p14="http://schemas.microsoft.com/office/powerpoint/2010/main" val="40437828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75FC06-D267-41C9-A929-A104E6C136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2800" b="1" dirty="0">
                <a:solidFill>
                  <a:schemeClr val="tx1"/>
                </a:solidFill>
                <a:latin typeface="+mj-lt"/>
              </a:rPr>
              <a:t>Job and Family Services Challenges 2025</a:t>
            </a:r>
            <a:br>
              <a:rPr lang="en-US" b="1" dirty="0">
                <a:solidFill>
                  <a:schemeClr val="tx1"/>
                </a:solidFill>
              </a:rPr>
            </a:b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09E0B64-71F5-C84C-2D23-8BF06F6150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285261" y="1425899"/>
            <a:ext cx="6787230" cy="5511795"/>
          </a:xfrm>
        </p:spPr>
        <p:txBody>
          <a:bodyPr/>
          <a:lstStyle/>
          <a:p>
            <a:r>
              <a:rPr lang="en-US" sz="2000" dirty="0"/>
              <a:t>SNAP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Volume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/>
              <a:t>Active Caseload of over 190,000 residents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SNAP Employment &amp; Training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/>
              <a:t>Increase in </a:t>
            </a:r>
            <a:r>
              <a:rPr lang="en-US" sz="2000" dirty="0"/>
              <a:t>Eligible residents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ABAWD Waiver has lapsed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/>
              <a:t>Cases in this category must now be recertified every four months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Rise in Skimming</a:t>
            </a:r>
          </a:p>
          <a:p>
            <a:endParaRPr lang="en-US" sz="2000" dirty="0"/>
          </a:p>
          <a:p>
            <a:r>
              <a:rPr lang="en-US" sz="2000" dirty="0"/>
              <a:t>Medicaid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Volume: Over 400,000 active residents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Work Requirements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Pull Back of state support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/>
          </a:p>
          <a:p>
            <a:r>
              <a:rPr lang="en-US" sz="2000" dirty="0"/>
              <a:t>Child Care New programs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CC Choice Voucher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ECE</a:t>
            </a:r>
          </a:p>
          <a:p>
            <a:endParaRPr lang="en-US" sz="2800" dirty="0">
              <a:latin typeface="Futura Lt BT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EEA4D17-84C2-E803-6C3E-196019BFE88C}"/>
              </a:ext>
            </a:extLst>
          </p:cNvPr>
          <p:cNvSpPr/>
          <p:nvPr/>
        </p:nvSpPr>
        <p:spPr>
          <a:xfrm>
            <a:off x="7720836" y="7170821"/>
            <a:ext cx="811272" cy="474388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14487853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75B16D-9112-4B5E-992F-E9078BA5AB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 dirty="0">
                <a:latin typeface="+mj-lt"/>
              </a:rPr>
              <a:t>Job and Family Services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6C6D3A1-6331-7F00-FE9A-AC368C9EA3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769474" y="1904999"/>
            <a:ext cx="6519453" cy="3346269"/>
          </a:xfrm>
        </p:spPr>
        <p:txBody>
          <a:bodyPr/>
          <a:lstStyle/>
          <a:p>
            <a:r>
              <a:rPr lang="en-US" sz="2400" dirty="0">
                <a:cs typeface="Arial" panose="020B0604020202020204" pitchFamily="34" charset="0"/>
              </a:rPr>
              <a:t>Staffing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cs typeface="Arial" panose="020B0604020202020204" pitchFamily="34" charset="0"/>
              </a:rPr>
              <a:t>Eligibility staff are devoted to both processing work and phone work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cs typeface="Arial" panose="020B0604020202020204" pitchFamily="34" charset="0"/>
              </a:rPr>
              <a:t>Projected Monthly Workload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>
                <a:cs typeface="Arial" panose="020B0604020202020204" pitchFamily="34" charset="0"/>
              </a:rPr>
              <a:t>29,300 Paper Actions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>
                <a:cs typeface="Arial" panose="020B0604020202020204" pitchFamily="34" charset="0"/>
              </a:rPr>
              <a:t>30,000 Phone calls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cs typeface="Arial" panose="020B0604020202020204" pitchFamily="34" charset="0"/>
              </a:rPr>
              <a:t>Need to plan on 15-20% absenteeism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cs typeface="Arial" panose="020B0604020202020204" pitchFamily="34" charset="0"/>
              </a:rPr>
              <a:t>Vacancy rate has rested between 14-17%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cs typeface="Arial" panose="020B0604020202020204" pitchFamily="34" charset="0"/>
              </a:rPr>
              <a:t>Hiring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>
                <a:cs typeface="Arial" panose="020B0604020202020204" pitchFamily="34" charset="0"/>
              </a:rPr>
              <a:t>54 people currently in training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>
                <a:cs typeface="Arial" panose="020B0604020202020204" pitchFamily="34" charset="0"/>
              </a:rPr>
              <a:t>50 more being hired to start in January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12796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9A4BD7-CE57-7947-69BB-153273EE35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 dirty="0">
                <a:latin typeface="+mj-lt"/>
              </a:rPr>
              <a:t>Job and Family Services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5647777-58F1-675C-AA24-125710B7B5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769474" y="1905000"/>
            <a:ext cx="6519453" cy="3447176"/>
          </a:xfrm>
        </p:spPr>
        <p:txBody>
          <a:bodyPr/>
          <a:lstStyle/>
          <a:p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dirty="0">
                <a:cs typeface="Arial" panose="020B0604020202020204" pitchFamily="34" charset="0"/>
              </a:rPr>
              <a:t>Deloitte Engagement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cs typeface="Arial" panose="020B0604020202020204" pitchFamily="34" charset="0"/>
              </a:rPr>
              <a:t>State Initiative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cs typeface="Arial" panose="020B0604020202020204" pitchFamily="34" charset="0"/>
              </a:rPr>
              <a:t>Meeting with Deloitte Consulting on Contact Center operations and general workflow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cs typeface="Arial" panose="020B0604020202020204" pitchFamily="34" charset="0"/>
              </a:rPr>
              <a:t>Deloitte was successful in helping out another metro county earlier this year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cs typeface="Arial" panose="020B0604020202020204" pitchFamily="34" charset="0"/>
              </a:rPr>
              <a:t>Deep dive begins in December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87727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75FC06-D267-41C9-A929-A104E6C136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29296" y="2703282"/>
            <a:ext cx="6563359" cy="757698"/>
          </a:xfrm>
        </p:spPr>
        <p:txBody>
          <a:bodyPr/>
          <a:lstStyle/>
          <a:p>
            <a:pPr algn="ctr"/>
            <a:r>
              <a:rPr lang="en-US" sz="4800" b="1" dirty="0">
                <a:solidFill>
                  <a:schemeClr val="tx1"/>
                </a:solidFill>
                <a:latin typeface="+mj-lt"/>
              </a:rPr>
              <a:t>Questions? </a:t>
            </a:r>
            <a:br>
              <a:rPr lang="en-US" sz="4800" b="1" dirty="0">
                <a:solidFill>
                  <a:schemeClr val="tx1"/>
                </a:solidFill>
                <a:latin typeface="+mj-lt"/>
              </a:rPr>
            </a:br>
            <a:endParaRPr lang="en-US" sz="4800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EEA4D17-84C2-E803-6C3E-196019BFE88C}"/>
              </a:ext>
            </a:extLst>
          </p:cNvPr>
          <p:cNvSpPr/>
          <p:nvPr/>
        </p:nvSpPr>
        <p:spPr>
          <a:xfrm>
            <a:off x="7720836" y="7170821"/>
            <a:ext cx="811272" cy="474388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4251635715"/>
      </p:ext>
    </p:extLst>
  </p:cSld>
  <p:clrMapOvr>
    <a:masterClrMapping/>
  </p:clrMapOvr>
</p:sld>
</file>

<file path=ppt/theme/theme1.xml><?xml version="1.0" encoding="utf-8"?>
<a:theme xmlns:a="http://schemas.openxmlformats.org/drawingml/2006/main" name="Theme3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3" id="{295579F9-5D5D-4928-A824-4E83B108D0CE}" vid="{990D85DB-33C6-43EF-94B2-9ED04568D8CC}"/>
    </a:ext>
  </a:extLst>
</a:theme>
</file>

<file path=ppt/theme/theme10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1.xml><?xml version="1.0" encoding="utf-8"?>
<a:theme xmlns:a="http://schemas.openxmlformats.org/drawingml/2006/main" name="Cuyahoga_County_pptnew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4_Theme3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3" id="{C0A196DD-2104-401A-8385-2AA220D15CAD}" vid="{4925A964-6329-4CEE-99C9-805F62DC4CFC}"/>
    </a:ext>
  </a:extLst>
</a:theme>
</file>

<file path=ppt/theme/theme3.xml><?xml version="1.0" encoding="utf-8"?>
<a:theme xmlns:a="http://schemas.openxmlformats.org/drawingml/2006/main" name="3_Theme3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3" id="{C0A196DD-2104-401A-8385-2AA220D15CAD}" vid="{4925A964-6329-4CEE-99C9-805F62DC4CFC}"/>
    </a:ext>
  </a:extLst>
</a:theme>
</file>

<file path=ppt/theme/theme4.xml><?xml version="1.0" encoding="utf-8"?>
<a:theme xmlns:a="http://schemas.openxmlformats.org/drawingml/2006/main" name="2_Theme3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3" id="{C0A196DD-2104-401A-8385-2AA220D15CAD}" vid="{4925A964-6329-4CEE-99C9-805F62DC4CFC}"/>
    </a:ext>
  </a:extLst>
</a:theme>
</file>

<file path=ppt/theme/theme5.xml><?xml version="1.0" encoding="utf-8"?>
<a:theme xmlns:a="http://schemas.openxmlformats.org/drawingml/2006/main" name="1_Theme3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3" id="{C0A196DD-2104-401A-8385-2AA220D15CAD}" vid="{4925A964-6329-4CEE-99C9-805F62DC4CFC}"/>
    </a:ext>
  </a:extLst>
</a:theme>
</file>

<file path=ppt/theme/theme6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3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New Theme Template.2</Template>
  <TotalTime>5293</TotalTime>
  <Words>273</Words>
  <Application>Microsoft Office PowerPoint</Application>
  <PresentationFormat>Custom</PresentationFormat>
  <Paragraphs>74</Paragraphs>
  <Slides>8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11</vt:i4>
      </vt:variant>
      <vt:variant>
        <vt:lpstr>Slide Titles</vt:lpstr>
      </vt:variant>
      <vt:variant>
        <vt:i4>8</vt:i4>
      </vt:variant>
    </vt:vector>
  </HeadingPairs>
  <TitlesOfParts>
    <vt:vector size="26" baseType="lpstr">
      <vt:lpstr>Arial</vt:lpstr>
      <vt:lpstr>Calibri</vt:lpstr>
      <vt:lpstr>Calibri Light</vt:lpstr>
      <vt:lpstr>Futura Lt BT</vt:lpstr>
      <vt:lpstr>Myriad Pro</vt:lpstr>
      <vt:lpstr>Times New Roman</vt:lpstr>
      <vt:lpstr>Trebuchet MS</vt:lpstr>
      <vt:lpstr>Theme3</vt:lpstr>
      <vt:lpstr>4_Theme3</vt:lpstr>
      <vt:lpstr>3_Theme3</vt:lpstr>
      <vt:lpstr>2_Theme3</vt:lpstr>
      <vt:lpstr>1_Theme3</vt:lpstr>
      <vt:lpstr>1_Custom Design</vt:lpstr>
      <vt:lpstr>3_Office Theme</vt:lpstr>
      <vt:lpstr>2_Office Theme</vt:lpstr>
      <vt:lpstr>Custom Design</vt:lpstr>
      <vt:lpstr>1_Office Theme</vt:lpstr>
      <vt:lpstr>Cuyahoga_County_pptnew</vt:lpstr>
      <vt:lpstr>PowerPoint Presentation</vt:lpstr>
      <vt:lpstr>Job and Family Services </vt:lpstr>
      <vt:lpstr>Job and Family Services</vt:lpstr>
      <vt:lpstr>Job and Family Services</vt:lpstr>
      <vt:lpstr>Job and Family Services Challenges 2025 </vt:lpstr>
      <vt:lpstr>Job and Family Services</vt:lpstr>
      <vt:lpstr>Job and Family Services</vt:lpstr>
      <vt:lpstr>Questions?  </vt:lpstr>
    </vt:vector>
  </TitlesOfParts>
  <Company>Cuyahoga County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MIranda Pomiecko</dc:creator>
  <cp:lastModifiedBy>Gowan, Kevin</cp:lastModifiedBy>
  <cp:revision>44</cp:revision>
  <cp:lastPrinted>2022-06-08T13:54:07Z</cp:lastPrinted>
  <dcterms:created xsi:type="dcterms:W3CDTF">2016-11-17T20:44:08Z</dcterms:created>
  <dcterms:modified xsi:type="dcterms:W3CDTF">2024-11-22T21:34:12Z</dcterms:modified>
</cp:coreProperties>
</file>