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7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9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0.xml" ContentType="application/vnd.openxmlformats-officedocument.theme+xml"/>
  <Override PartName="/ppt/slideLayouts/slideLayout49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728" r:id="rId2"/>
    <p:sldMasterId id="2147483725" r:id="rId3"/>
    <p:sldMasterId id="2147483722" r:id="rId4"/>
    <p:sldMasterId id="2147483715" r:id="rId5"/>
    <p:sldMasterId id="2147483703" r:id="rId6"/>
    <p:sldMasterId id="2147483671" r:id="rId7"/>
    <p:sldMasterId id="2147483677" r:id="rId8"/>
    <p:sldMasterId id="2147483683" r:id="rId9"/>
    <p:sldMasterId id="2147483695" r:id="rId10"/>
    <p:sldMasterId id="2147483701" r:id="rId11"/>
  </p:sldMasterIdLst>
  <p:notesMasterIdLst>
    <p:notesMasterId r:id="rId20"/>
  </p:notesMasterIdLst>
  <p:sldIdLst>
    <p:sldId id="256" r:id="rId12"/>
    <p:sldId id="257" r:id="rId13"/>
    <p:sldId id="265" r:id="rId14"/>
    <p:sldId id="264" r:id="rId15"/>
    <p:sldId id="259" r:id="rId16"/>
    <p:sldId id="263" r:id="rId17"/>
    <p:sldId id="262" r:id="rId18"/>
    <p:sldId id="260" r:id="rId19"/>
  </p:sldIdLst>
  <p:sldSz cx="10058400" cy="777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55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38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942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189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wan, Kevin" userId="3eeeed27-654a-425b-9ba8-27729ab96157" providerId="ADAL" clId="{EE55FA10-F135-4EE3-8B85-0BC01BF4EEE7}"/>
    <pc:docChg chg="custSel addSld delSld modSld sldOrd">
      <pc:chgData name="Gowan, Kevin" userId="3eeeed27-654a-425b-9ba8-27729ab96157" providerId="ADAL" clId="{EE55FA10-F135-4EE3-8B85-0BC01BF4EEE7}" dt="2024-11-22T21:34:05.621" v="1802" actId="20577"/>
      <pc:docMkLst>
        <pc:docMk/>
      </pc:docMkLst>
      <pc:sldChg chg="modSp mod">
        <pc:chgData name="Gowan, Kevin" userId="3eeeed27-654a-425b-9ba8-27729ab96157" providerId="ADAL" clId="{EE55FA10-F135-4EE3-8B85-0BC01BF4EEE7}" dt="2024-11-20T19:12:17.923" v="112" actId="20577"/>
        <pc:sldMkLst>
          <pc:docMk/>
          <pc:sldMk cId="1148215786" sldId="256"/>
        </pc:sldMkLst>
        <pc:spChg chg="mod">
          <ac:chgData name="Gowan, Kevin" userId="3eeeed27-654a-425b-9ba8-27729ab96157" providerId="ADAL" clId="{EE55FA10-F135-4EE3-8B85-0BC01BF4EEE7}" dt="2024-11-20T19:12:17.923" v="112" actId="20577"/>
          <ac:spMkLst>
            <pc:docMk/>
            <pc:sldMk cId="1148215786" sldId="256"/>
            <ac:spMk id="14" creationId="{AF7DE621-B43D-5944-ACFF-F67F691490B3}"/>
          </ac:spMkLst>
        </pc:spChg>
      </pc:sldChg>
      <pc:sldChg chg="modSp mod ord">
        <pc:chgData name="Gowan, Kevin" userId="3eeeed27-654a-425b-9ba8-27729ab96157" providerId="ADAL" clId="{EE55FA10-F135-4EE3-8B85-0BC01BF4EEE7}" dt="2024-11-22T21:09:21.283" v="1792" actId="20577"/>
        <pc:sldMkLst>
          <pc:docMk/>
          <pc:sldMk cId="1578928527" sldId="257"/>
        </pc:sldMkLst>
        <pc:spChg chg="mod">
          <ac:chgData name="Gowan, Kevin" userId="3eeeed27-654a-425b-9ba8-27729ab96157" providerId="ADAL" clId="{EE55FA10-F135-4EE3-8B85-0BC01BF4EEE7}" dt="2024-11-22T19:25:09.715" v="1582" actId="2711"/>
          <ac:spMkLst>
            <pc:docMk/>
            <pc:sldMk cId="1578928527" sldId="257"/>
            <ac:spMk id="2" creationId="{B775FC06-D267-41C9-A929-A104E6C13604}"/>
          </ac:spMkLst>
        </pc:spChg>
        <pc:spChg chg="mod">
          <ac:chgData name="Gowan, Kevin" userId="3eeeed27-654a-425b-9ba8-27729ab96157" providerId="ADAL" clId="{EE55FA10-F135-4EE3-8B85-0BC01BF4EEE7}" dt="2024-11-22T21:09:21.283" v="1792" actId="20577"/>
          <ac:spMkLst>
            <pc:docMk/>
            <pc:sldMk cId="1578928527" sldId="257"/>
            <ac:spMk id="3" creationId="{3AC56CDF-1BEC-9F94-29B6-B9D6A61535AF}"/>
          </ac:spMkLst>
        </pc:spChg>
      </pc:sldChg>
      <pc:sldChg chg="modSp mod ord">
        <pc:chgData name="Gowan, Kevin" userId="3eeeed27-654a-425b-9ba8-27729ab96157" providerId="ADAL" clId="{EE55FA10-F135-4EE3-8B85-0BC01BF4EEE7}" dt="2024-11-22T21:34:05.621" v="1802" actId="20577"/>
        <pc:sldMkLst>
          <pc:docMk/>
          <pc:sldMk cId="1448785309" sldId="259"/>
        </pc:sldMkLst>
        <pc:spChg chg="mod">
          <ac:chgData name="Gowan, Kevin" userId="3eeeed27-654a-425b-9ba8-27729ab96157" providerId="ADAL" clId="{EE55FA10-F135-4EE3-8B85-0BC01BF4EEE7}" dt="2024-11-22T19:52:51.619" v="1731" actId="20577"/>
          <ac:spMkLst>
            <pc:docMk/>
            <pc:sldMk cId="1448785309" sldId="259"/>
            <ac:spMk id="2" creationId="{B775FC06-D267-41C9-A929-A104E6C13604}"/>
          </ac:spMkLst>
        </pc:spChg>
        <pc:spChg chg="mod">
          <ac:chgData name="Gowan, Kevin" userId="3eeeed27-654a-425b-9ba8-27729ab96157" providerId="ADAL" clId="{EE55FA10-F135-4EE3-8B85-0BC01BF4EEE7}" dt="2024-11-22T21:34:05.621" v="1802" actId="20577"/>
          <ac:spMkLst>
            <pc:docMk/>
            <pc:sldMk cId="1448785309" sldId="259"/>
            <ac:spMk id="3" creationId="{C09E0B64-71F5-C84C-2D23-8BF06F615059}"/>
          </ac:spMkLst>
        </pc:spChg>
      </pc:sldChg>
      <pc:sldChg chg="modSp mod">
        <pc:chgData name="Gowan, Kevin" userId="3eeeed27-654a-425b-9ba8-27729ab96157" providerId="ADAL" clId="{EE55FA10-F135-4EE3-8B85-0BC01BF4EEE7}" dt="2024-11-22T19:28:48.132" v="1592" actId="2711"/>
        <pc:sldMkLst>
          <pc:docMk/>
          <pc:sldMk cId="4251635715" sldId="260"/>
        </pc:sldMkLst>
        <pc:spChg chg="mod">
          <ac:chgData name="Gowan, Kevin" userId="3eeeed27-654a-425b-9ba8-27729ab96157" providerId="ADAL" clId="{EE55FA10-F135-4EE3-8B85-0BC01BF4EEE7}" dt="2024-11-22T19:28:48.132" v="1592" actId="2711"/>
          <ac:spMkLst>
            <pc:docMk/>
            <pc:sldMk cId="4251635715" sldId="260"/>
            <ac:spMk id="2" creationId="{B775FC06-D267-41C9-A929-A104E6C13604}"/>
          </ac:spMkLst>
        </pc:spChg>
      </pc:sldChg>
      <pc:sldChg chg="del">
        <pc:chgData name="Gowan, Kevin" userId="3eeeed27-654a-425b-9ba8-27729ab96157" providerId="ADAL" clId="{EE55FA10-F135-4EE3-8B85-0BC01BF4EEE7}" dt="2024-11-21T22:48:35.470" v="957" actId="47"/>
        <pc:sldMkLst>
          <pc:docMk/>
          <pc:sldMk cId="410237851" sldId="261"/>
        </pc:sldMkLst>
      </pc:sldChg>
      <pc:sldChg chg="addSp delSp modSp new mod">
        <pc:chgData name="Gowan, Kevin" userId="3eeeed27-654a-425b-9ba8-27729ab96157" providerId="ADAL" clId="{EE55FA10-F135-4EE3-8B85-0BC01BF4EEE7}" dt="2024-11-22T19:54:55.117" v="1791" actId="20577"/>
        <pc:sldMkLst>
          <pc:docMk/>
          <pc:sldMk cId="3118772728" sldId="262"/>
        </pc:sldMkLst>
        <pc:spChg chg="mod">
          <ac:chgData name="Gowan, Kevin" userId="3eeeed27-654a-425b-9ba8-27729ab96157" providerId="ADAL" clId="{EE55FA10-F135-4EE3-8B85-0BC01BF4EEE7}" dt="2024-11-22T19:54:55.117" v="1791" actId="20577"/>
          <ac:spMkLst>
            <pc:docMk/>
            <pc:sldMk cId="3118772728" sldId="262"/>
            <ac:spMk id="2" creationId="{369A4BD7-CE57-7947-69BB-153273EE3591}"/>
          </ac:spMkLst>
        </pc:spChg>
        <pc:spChg chg="mod">
          <ac:chgData name="Gowan, Kevin" userId="3eeeed27-654a-425b-9ba8-27729ab96157" providerId="ADAL" clId="{EE55FA10-F135-4EE3-8B85-0BC01BF4EEE7}" dt="2024-11-22T19:53:15.959" v="1733" actId="255"/>
          <ac:spMkLst>
            <pc:docMk/>
            <pc:sldMk cId="3118772728" sldId="262"/>
            <ac:spMk id="3" creationId="{F5647777-58F1-675C-AA24-125710B7B514}"/>
          </ac:spMkLst>
        </pc:spChg>
        <pc:spChg chg="add del mod">
          <ac:chgData name="Gowan, Kevin" userId="3eeeed27-654a-425b-9ba8-27729ab96157" providerId="ADAL" clId="{EE55FA10-F135-4EE3-8B85-0BC01BF4EEE7}" dt="2024-11-21T22:48:32.916" v="956"/>
          <ac:spMkLst>
            <pc:docMk/>
            <pc:sldMk cId="3118772728" sldId="262"/>
            <ac:spMk id="5" creationId="{F9E13761-F7A3-F1E6-3274-EFAE921C72A4}"/>
          </ac:spMkLst>
        </pc:spChg>
      </pc:sldChg>
      <pc:sldChg chg="modSp new mod">
        <pc:chgData name="Gowan, Kevin" userId="3eeeed27-654a-425b-9ba8-27729ab96157" providerId="ADAL" clId="{EE55FA10-F135-4EE3-8B85-0BC01BF4EEE7}" dt="2024-11-22T21:10:00.993" v="1798" actId="20577"/>
        <pc:sldMkLst>
          <pc:docMk/>
          <pc:sldMk cId="1281279627" sldId="263"/>
        </pc:sldMkLst>
        <pc:spChg chg="mod">
          <ac:chgData name="Gowan, Kevin" userId="3eeeed27-654a-425b-9ba8-27729ab96157" providerId="ADAL" clId="{EE55FA10-F135-4EE3-8B85-0BC01BF4EEE7}" dt="2024-11-22T19:54:34.244" v="1758" actId="20577"/>
          <ac:spMkLst>
            <pc:docMk/>
            <pc:sldMk cId="1281279627" sldId="263"/>
            <ac:spMk id="2" creationId="{0075B16D-9112-4B5E-992F-E9078BA5AB9F}"/>
          </ac:spMkLst>
        </pc:spChg>
        <pc:spChg chg="mod">
          <ac:chgData name="Gowan, Kevin" userId="3eeeed27-654a-425b-9ba8-27729ab96157" providerId="ADAL" clId="{EE55FA10-F135-4EE3-8B85-0BC01BF4EEE7}" dt="2024-11-22T21:10:00.993" v="1798" actId="20577"/>
          <ac:spMkLst>
            <pc:docMk/>
            <pc:sldMk cId="1281279627" sldId="263"/>
            <ac:spMk id="3" creationId="{F6C6D3A1-6331-7F00-FE9A-AC368C9EA3C0}"/>
          </ac:spMkLst>
        </pc:spChg>
      </pc:sldChg>
      <pc:sldChg chg="addSp delSp modSp new mod">
        <pc:chgData name="Gowan, Kevin" userId="3eeeed27-654a-425b-9ba8-27729ab96157" providerId="ADAL" clId="{EE55FA10-F135-4EE3-8B85-0BC01BF4EEE7}" dt="2024-11-22T19:51:35.421" v="1656" actId="255"/>
        <pc:sldMkLst>
          <pc:docMk/>
          <pc:sldMk cId="4043782868" sldId="264"/>
        </pc:sldMkLst>
        <pc:spChg chg="mod">
          <ac:chgData name="Gowan, Kevin" userId="3eeeed27-654a-425b-9ba8-27729ab96157" providerId="ADAL" clId="{EE55FA10-F135-4EE3-8B85-0BC01BF4EEE7}" dt="2024-11-22T19:51:35.421" v="1656" actId="255"/>
          <ac:spMkLst>
            <pc:docMk/>
            <pc:sldMk cId="4043782868" sldId="264"/>
            <ac:spMk id="2" creationId="{2A23EFF0-29EC-82C3-B05A-B35B541CAFA0}"/>
          </ac:spMkLst>
        </pc:spChg>
        <pc:spChg chg="mod">
          <ac:chgData name="Gowan, Kevin" userId="3eeeed27-654a-425b-9ba8-27729ab96157" providerId="ADAL" clId="{EE55FA10-F135-4EE3-8B85-0BC01BF4EEE7}" dt="2024-11-22T19:51:31.095" v="1655" actId="255"/>
          <ac:spMkLst>
            <pc:docMk/>
            <pc:sldMk cId="4043782868" sldId="264"/>
            <ac:spMk id="3" creationId="{CB45F82F-3CE1-C3EB-773A-E98FA22C141C}"/>
          </ac:spMkLst>
        </pc:spChg>
        <pc:spChg chg="add del mod">
          <ac:chgData name="Gowan, Kevin" userId="3eeeed27-654a-425b-9ba8-27729ab96157" providerId="ADAL" clId="{EE55FA10-F135-4EE3-8B85-0BC01BF4EEE7}" dt="2024-11-21T22:44:48.800" v="769"/>
          <ac:spMkLst>
            <pc:docMk/>
            <pc:sldMk cId="4043782868" sldId="264"/>
            <ac:spMk id="5" creationId="{7DE92337-19B9-758D-4AB3-F4C42DF7B5BD}"/>
          </ac:spMkLst>
        </pc:spChg>
      </pc:sldChg>
      <pc:sldChg chg="modSp new mod">
        <pc:chgData name="Gowan, Kevin" userId="3eeeed27-654a-425b-9ba8-27729ab96157" providerId="ADAL" clId="{EE55FA10-F135-4EE3-8B85-0BC01BF4EEE7}" dt="2024-11-22T19:53:35.255" v="1735" actId="255"/>
        <pc:sldMkLst>
          <pc:docMk/>
          <pc:sldMk cId="3815483846" sldId="265"/>
        </pc:sldMkLst>
        <pc:spChg chg="mod">
          <ac:chgData name="Gowan, Kevin" userId="3eeeed27-654a-425b-9ba8-27729ab96157" providerId="ADAL" clId="{EE55FA10-F135-4EE3-8B85-0BC01BF4EEE7}" dt="2024-11-22T19:53:35.255" v="1735" actId="255"/>
          <ac:spMkLst>
            <pc:docMk/>
            <pc:sldMk cId="3815483846" sldId="265"/>
            <ac:spMk id="2" creationId="{1F5986AA-4B67-CD50-FED3-2C5B34639910}"/>
          </ac:spMkLst>
        </pc:spChg>
        <pc:spChg chg="mod">
          <ac:chgData name="Gowan, Kevin" userId="3eeeed27-654a-425b-9ba8-27729ab96157" providerId="ADAL" clId="{EE55FA10-F135-4EE3-8B85-0BC01BF4EEE7}" dt="2024-11-22T19:52:29.483" v="1709" actId="255"/>
          <ac:spMkLst>
            <pc:docMk/>
            <pc:sldMk cId="3815483846" sldId="265"/>
            <ac:spMk id="3" creationId="{94B43B84-B506-E965-9F20-3A606831D9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27" cy="350807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907" y="0"/>
            <a:ext cx="4029027" cy="350807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r">
              <a:defRPr sz="1100"/>
            </a:lvl1pPr>
          </a:lstStyle>
          <a:p>
            <a:fld id="{0198456A-8632-45EB-ABDD-E7230466763A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17850" y="876300"/>
            <a:ext cx="3060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22" tIns="41811" rIns="83622" bIns="418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27" y="3373469"/>
            <a:ext cx="7435946" cy="2760631"/>
          </a:xfrm>
          <a:prstGeom prst="rect">
            <a:avLst/>
          </a:prstGeom>
        </p:spPr>
        <p:txBody>
          <a:bodyPr vert="horz" lIns="83622" tIns="41811" rIns="83622" bIns="418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94"/>
            <a:ext cx="4029027" cy="350806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907" y="6659594"/>
            <a:ext cx="4029027" cy="350806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r">
              <a:defRPr sz="1100"/>
            </a:lvl1pPr>
          </a:lstStyle>
          <a:p>
            <a:fld id="{56F24B6C-C996-44FB-B9E6-84583DCC3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1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24B6C-C996-44FB-B9E6-84583DCC3F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63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4B6C-C996-44FB-B9E6-84583DCC3F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0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4B6C-C996-44FB-B9E6-84583DCC3F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18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4B6C-C996-44FB-B9E6-84583DCC3F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31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8989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69474" y="1905000"/>
            <a:ext cx="6519453" cy="2032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</a:defRPr>
            </a:lvl1pPr>
          </a:lstStyle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SUB HEADING</a:t>
            </a:r>
            <a:r>
              <a:rPr lang="en-US" sz="1200" spc="-100" dirty="0">
                <a:solidFill>
                  <a:srgbClr val="00823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ONE</a:t>
            </a:r>
            <a:endParaRPr lang="en-US" sz="1200" dirty="0">
              <a:latin typeface="Myriad Pro"/>
              <a:cs typeface="Myriad Pro"/>
            </a:endParaRPr>
          </a:p>
          <a:p>
            <a:pPr marL="241300" marR="5080">
              <a:lnSpc>
                <a:spcPct val="100000"/>
              </a:lnSpc>
            </a:pP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Opes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sed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nonummy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tation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augue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pecus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Venio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regula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ea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fatua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incassum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Nisl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quia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et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aliquip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,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scisco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roto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minim</a:t>
            </a:r>
            <a:r>
              <a:rPr lang="en-US" sz="1200" spc="-3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ali</a:t>
            </a:r>
            <a:endParaRPr lang="en-US" sz="120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lang="en-US" sz="1250" dirty="0">
              <a:latin typeface="Times New Roman"/>
              <a:cs typeface="Times New Roman"/>
            </a:endParaRPr>
          </a:p>
          <a:p>
            <a:pPr lvl="0"/>
            <a:endParaRPr lang="en-US" dirty="0"/>
          </a:p>
        </p:txBody>
      </p:sp>
      <p:sp>
        <p:nvSpPr>
          <p:cNvPr id="13" name="object 4"/>
          <p:cNvSpPr txBox="1"/>
          <p:nvPr userDrawn="1"/>
        </p:nvSpPr>
        <p:spPr>
          <a:xfrm>
            <a:off x="6863588" y="7253351"/>
            <a:ext cx="87820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Cuyahoga</a:t>
            </a:r>
            <a:r>
              <a:rPr sz="900" spc="-6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County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14" name="object 5"/>
          <p:cNvSpPr txBox="1"/>
          <p:nvPr userDrawn="1"/>
        </p:nvSpPr>
        <p:spPr>
          <a:xfrm>
            <a:off x="7808037" y="7253351"/>
            <a:ext cx="93916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900" spc="-15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900" spc="-14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900" dirty="0">
              <a:latin typeface="Myriad Pro"/>
              <a:cs typeface="Myriad Pro"/>
            </a:endParaRPr>
          </a:p>
        </p:txBody>
      </p:sp>
      <p:sp>
        <p:nvSpPr>
          <p:cNvPr id="15" name="object 6"/>
          <p:cNvSpPr/>
          <p:nvPr userDrawn="1"/>
        </p:nvSpPr>
        <p:spPr>
          <a:xfrm>
            <a:off x="7780146" y="7245630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24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001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427175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1588"/>
            <a:ext cx="7543800" cy="2706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3050"/>
            <a:ext cx="7543800" cy="1876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9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5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38338"/>
            <a:ext cx="8675688" cy="3232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200650"/>
            <a:ext cx="8675688" cy="170021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69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150" y="2068513"/>
            <a:ext cx="4260850" cy="493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068513"/>
            <a:ext cx="4260850" cy="493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90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5688" cy="1501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1905000"/>
            <a:ext cx="425608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" y="2838450"/>
            <a:ext cx="4256088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700" y="1905000"/>
            <a:ext cx="427513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700" y="2838450"/>
            <a:ext cx="4275138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20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76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8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6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8989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69474" y="1905000"/>
            <a:ext cx="6519453" cy="2032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</a:defRPr>
            </a:lvl1pPr>
          </a:lstStyle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SUB HEADING</a:t>
            </a:r>
            <a:r>
              <a:rPr lang="en-US" sz="1200" spc="-100" dirty="0">
                <a:solidFill>
                  <a:srgbClr val="00823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ONE</a:t>
            </a:r>
            <a:endParaRPr lang="en-US" sz="1200" dirty="0">
              <a:latin typeface="Myriad Pro"/>
              <a:cs typeface="Myriad Pro"/>
            </a:endParaRPr>
          </a:p>
          <a:p>
            <a:pPr marL="241300" marR="5080">
              <a:lnSpc>
                <a:spcPct val="100000"/>
              </a:lnSpc>
            </a:pP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Opes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sed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nonummy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tation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augue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pecus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Venio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regula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ea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fatua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incassum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Nisl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quia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et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aliquip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,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scisco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roto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minim</a:t>
            </a:r>
            <a:r>
              <a:rPr lang="en-US" sz="1200" spc="-3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ali</a:t>
            </a:r>
            <a:endParaRPr lang="en-US" sz="120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lang="en-US" sz="1250" dirty="0">
              <a:latin typeface="Times New Roman"/>
              <a:cs typeface="Times New Roman"/>
            </a:endParaRPr>
          </a:p>
          <a:p>
            <a:pPr lvl="0"/>
            <a:endParaRPr lang="en-US" dirty="0"/>
          </a:p>
        </p:txBody>
      </p:sp>
      <p:sp>
        <p:nvSpPr>
          <p:cNvPr id="29" name="object 4"/>
          <p:cNvSpPr txBox="1"/>
          <p:nvPr userDrawn="1"/>
        </p:nvSpPr>
        <p:spPr>
          <a:xfrm>
            <a:off x="6863588" y="7253351"/>
            <a:ext cx="87820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Cuyahoga</a:t>
            </a:r>
            <a:r>
              <a:rPr sz="900" spc="-6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County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0" name="object 5"/>
          <p:cNvSpPr txBox="1"/>
          <p:nvPr userDrawn="1"/>
        </p:nvSpPr>
        <p:spPr>
          <a:xfrm>
            <a:off x="7808037" y="7253351"/>
            <a:ext cx="93916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900" spc="-15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900" spc="-14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900" dirty="0">
              <a:latin typeface="Myriad Pro"/>
              <a:cs typeface="Myriad Pro"/>
            </a:endParaRPr>
          </a:p>
        </p:txBody>
      </p:sp>
      <p:sp>
        <p:nvSpPr>
          <p:cNvPr id="31" name="object 6"/>
          <p:cNvSpPr/>
          <p:nvPr userDrawn="1"/>
        </p:nvSpPr>
        <p:spPr>
          <a:xfrm>
            <a:off x="7780146" y="7245630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24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64662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3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52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414338"/>
            <a:ext cx="2168525" cy="65865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150" y="414338"/>
            <a:ext cx="6353175" cy="65865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5"/>
            <a:ext cx="7040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750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277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3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3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77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21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054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5"/>
            <a:ext cx="7040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15857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163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  <p:extLst>
      <p:ext uri="{BB962C8B-B14F-4D97-AF65-F5344CB8AC3E}">
        <p14:creationId xmlns:p14="http://schemas.microsoft.com/office/powerpoint/2010/main" val="24264999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3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3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7174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22786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82329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1590"/>
            <a:ext cx="7543800" cy="2706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3052"/>
            <a:ext cx="7543800" cy="1876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894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01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38338"/>
            <a:ext cx="8675688" cy="3232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200652"/>
            <a:ext cx="8675688" cy="170021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020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150" y="2068513"/>
            <a:ext cx="4260850" cy="493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2068513"/>
            <a:ext cx="4260850" cy="493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076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414340"/>
            <a:ext cx="8675688" cy="1501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1905000"/>
            <a:ext cx="425608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" y="2838452"/>
            <a:ext cx="4256088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700" y="1905000"/>
            <a:ext cx="427513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700" y="2838452"/>
            <a:ext cx="4275138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57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469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1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8989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69474" y="1905000"/>
            <a:ext cx="6519453" cy="2032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</a:defRPr>
            </a:lvl1pPr>
          </a:lstStyle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SUB HEADING</a:t>
            </a:r>
            <a:r>
              <a:rPr lang="en-US" sz="1200" spc="-100" dirty="0">
                <a:solidFill>
                  <a:srgbClr val="00823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ONE</a:t>
            </a:r>
            <a:endParaRPr lang="en-US" sz="1200" dirty="0">
              <a:latin typeface="Myriad Pro"/>
              <a:cs typeface="Myriad Pro"/>
            </a:endParaRPr>
          </a:p>
          <a:p>
            <a:pPr marL="241300" marR="5080">
              <a:lnSpc>
                <a:spcPct val="100000"/>
              </a:lnSpc>
            </a:pP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Opes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sed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nonummy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tation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augue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pecus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Venio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regula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ea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fatua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incassum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Nisl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quia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et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aliquip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,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scisco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roto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minim</a:t>
            </a:r>
            <a:r>
              <a:rPr lang="en-US" sz="1200" spc="-3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ali</a:t>
            </a:r>
            <a:endParaRPr lang="en-US" sz="120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lang="en-US" sz="1250" dirty="0">
              <a:latin typeface="Times New Roman"/>
              <a:cs typeface="Times New Roman"/>
            </a:endParaRPr>
          </a:p>
          <a:p>
            <a:pPr lvl="0"/>
            <a:endParaRPr lang="en-US" dirty="0"/>
          </a:p>
        </p:txBody>
      </p:sp>
      <p:sp>
        <p:nvSpPr>
          <p:cNvPr id="13" name="object 4"/>
          <p:cNvSpPr txBox="1"/>
          <p:nvPr userDrawn="1"/>
        </p:nvSpPr>
        <p:spPr>
          <a:xfrm>
            <a:off x="6863588" y="7253351"/>
            <a:ext cx="87820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Cuyahoga</a:t>
            </a:r>
            <a:r>
              <a:rPr sz="900" spc="-6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County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14" name="object 5"/>
          <p:cNvSpPr txBox="1"/>
          <p:nvPr userDrawn="1"/>
        </p:nvSpPr>
        <p:spPr>
          <a:xfrm>
            <a:off x="7808037" y="7253351"/>
            <a:ext cx="93916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900" spc="-15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900" spc="-14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900" dirty="0">
              <a:latin typeface="Myriad Pro"/>
              <a:cs typeface="Myriad Pro"/>
            </a:endParaRPr>
          </a:p>
        </p:txBody>
      </p:sp>
      <p:sp>
        <p:nvSpPr>
          <p:cNvPr id="15" name="object 6"/>
          <p:cNvSpPr/>
          <p:nvPr userDrawn="1"/>
        </p:nvSpPr>
        <p:spPr>
          <a:xfrm>
            <a:off x="7780146" y="7245630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24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83328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7527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726" y="1119188"/>
            <a:ext cx="5091113" cy="55229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40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88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7527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726" y="1119188"/>
            <a:ext cx="5091113" cy="55229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40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28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950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414340"/>
            <a:ext cx="2168525" cy="65865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151" y="414340"/>
            <a:ext cx="6353175" cy="65865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544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5"/>
            <a:ext cx="7040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02186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28493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3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3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6665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9451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84981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18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86010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8989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69474" y="1905000"/>
            <a:ext cx="6519453" cy="2032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</a:defRPr>
            </a:lvl1pPr>
          </a:lstStyle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SUB HEADING</a:t>
            </a:r>
            <a:r>
              <a:rPr lang="en-US" sz="1200" spc="-100" dirty="0">
                <a:solidFill>
                  <a:srgbClr val="00823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ONE</a:t>
            </a:r>
            <a:endParaRPr lang="en-US" sz="1200" dirty="0">
              <a:latin typeface="Myriad Pro"/>
              <a:cs typeface="Myriad Pro"/>
            </a:endParaRPr>
          </a:p>
          <a:p>
            <a:pPr marL="241300" marR="5080">
              <a:lnSpc>
                <a:spcPct val="100000"/>
              </a:lnSpc>
            </a:pP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Opes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sed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nonummy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tation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augue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pecus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Venio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regula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ea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fatua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incassum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Nisl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quia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et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aliquip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,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scisco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roto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minim</a:t>
            </a:r>
            <a:r>
              <a:rPr lang="en-US" sz="1200" spc="-3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ali</a:t>
            </a:r>
            <a:endParaRPr lang="en-US" sz="120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lang="en-US" sz="1250" dirty="0">
              <a:latin typeface="Times New Roman"/>
              <a:cs typeface="Times New Roman"/>
            </a:endParaRPr>
          </a:p>
          <a:p>
            <a:pPr lvl="0"/>
            <a:endParaRPr lang="en-US" dirty="0"/>
          </a:p>
        </p:txBody>
      </p:sp>
      <p:sp>
        <p:nvSpPr>
          <p:cNvPr id="13" name="object 4"/>
          <p:cNvSpPr txBox="1"/>
          <p:nvPr userDrawn="1"/>
        </p:nvSpPr>
        <p:spPr>
          <a:xfrm>
            <a:off x="6863588" y="7253351"/>
            <a:ext cx="87820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Cuyahoga</a:t>
            </a:r>
            <a:r>
              <a:rPr sz="900" spc="-6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County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14" name="object 5"/>
          <p:cNvSpPr txBox="1"/>
          <p:nvPr userDrawn="1"/>
        </p:nvSpPr>
        <p:spPr>
          <a:xfrm>
            <a:off x="7808037" y="7253351"/>
            <a:ext cx="93916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900" spc="-15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900" spc="-14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900" dirty="0">
              <a:latin typeface="Myriad Pro"/>
              <a:cs typeface="Myriad Pro"/>
            </a:endParaRPr>
          </a:p>
        </p:txBody>
      </p:sp>
      <p:sp>
        <p:nvSpPr>
          <p:cNvPr id="15" name="object 6"/>
          <p:cNvSpPr/>
          <p:nvPr userDrawn="1"/>
        </p:nvSpPr>
        <p:spPr>
          <a:xfrm>
            <a:off x="7780146" y="7245630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24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180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  <p:extLst>
      <p:ext uri="{BB962C8B-B14F-4D97-AF65-F5344CB8AC3E}">
        <p14:creationId xmlns:p14="http://schemas.microsoft.com/office/powerpoint/2010/main" val="99696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8989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69474" y="1905000"/>
            <a:ext cx="6519453" cy="2032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</a:defRPr>
            </a:lvl1pPr>
          </a:lstStyle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SUB HEADING</a:t>
            </a:r>
            <a:r>
              <a:rPr lang="en-US" sz="1200" spc="-100" dirty="0">
                <a:solidFill>
                  <a:srgbClr val="00823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ONE</a:t>
            </a:r>
            <a:endParaRPr lang="en-US" sz="1200" dirty="0">
              <a:latin typeface="Myriad Pro"/>
              <a:cs typeface="Myriad Pro"/>
            </a:endParaRPr>
          </a:p>
          <a:p>
            <a:pPr marL="241300" marR="5080">
              <a:lnSpc>
                <a:spcPct val="100000"/>
              </a:lnSpc>
            </a:pP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Opes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sed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nonummy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tation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augue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pecus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Venio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regula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ea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fatua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incassum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Nisl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quia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et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aliquip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,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scisco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roto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minim</a:t>
            </a:r>
            <a:r>
              <a:rPr lang="en-US" sz="1200" spc="-3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ali</a:t>
            </a:r>
            <a:endParaRPr lang="en-US" sz="120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lang="en-US" sz="1250" dirty="0">
              <a:latin typeface="Times New Roman"/>
              <a:cs typeface="Times New Roman"/>
            </a:endParaRPr>
          </a:p>
          <a:p>
            <a:pPr lvl="0"/>
            <a:endParaRPr lang="en-US" dirty="0"/>
          </a:p>
        </p:txBody>
      </p:sp>
      <p:sp>
        <p:nvSpPr>
          <p:cNvPr id="13" name="object 4"/>
          <p:cNvSpPr txBox="1"/>
          <p:nvPr userDrawn="1"/>
        </p:nvSpPr>
        <p:spPr>
          <a:xfrm>
            <a:off x="6863588" y="7253351"/>
            <a:ext cx="87820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Cuyahoga</a:t>
            </a:r>
            <a:r>
              <a:rPr sz="900" spc="-6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County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14" name="object 5"/>
          <p:cNvSpPr txBox="1"/>
          <p:nvPr userDrawn="1"/>
        </p:nvSpPr>
        <p:spPr>
          <a:xfrm>
            <a:off x="7808037" y="7253351"/>
            <a:ext cx="93916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900" spc="-15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900" spc="-14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900" dirty="0">
              <a:latin typeface="Myriad Pro"/>
              <a:cs typeface="Myriad Pro"/>
            </a:endParaRPr>
          </a:p>
        </p:txBody>
      </p:sp>
      <p:sp>
        <p:nvSpPr>
          <p:cNvPr id="15" name="object 6"/>
          <p:cNvSpPr/>
          <p:nvPr userDrawn="1"/>
        </p:nvSpPr>
        <p:spPr>
          <a:xfrm>
            <a:off x="7780146" y="7245630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24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104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30758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" name="object 4"/>
          <p:cNvSpPr/>
          <p:nvPr/>
        </p:nvSpPr>
        <p:spPr>
          <a:xfrm>
            <a:off x="822961" y="2504525"/>
            <a:ext cx="768095" cy="768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3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object 3"/>
          <p:cNvSpPr/>
          <p:nvPr/>
        </p:nvSpPr>
        <p:spPr>
          <a:xfrm>
            <a:off x="1754066" y="0"/>
            <a:ext cx="8313859" cy="7702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object 4"/>
          <p:cNvSpPr/>
          <p:nvPr/>
        </p:nvSpPr>
        <p:spPr>
          <a:xfrm>
            <a:off x="832486" y="2504525"/>
            <a:ext cx="768095" cy="768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object 5"/>
          <p:cNvSpPr txBox="1"/>
          <p:nvPr/>
        </p:nvSpPr>
        <p:spPr>
          <a:xfrm>
            <a:off x="1697609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23" name="object 7"/>
          <p:cNvSpPr txBox="1"/>
          <p:nvPr/>
        </p:nvSpPr>
        <p:spPr>
          <a:xfrm>
            <a:off x="819785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endParaRPr sz="18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56246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668" r:id="rId2"/>
    <p:sldLayoutId id="2147483669" r:id="rId3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9474" y="1905001"/>
            <a:ext cx="65194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26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9474" y="1905001"/>
            <a:ext cx="65194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" name="object 4"/>
          <p:cNvSpPr/>
          <p:nvPr/>
        </p:nvSpPr>
        <p:spPr>
          <a:xfrm>
            <a:off x="822961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3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object 3"/>
          <p:cNvSpPr/>
          <p:nvPr/>
        </p:nvSpPr>
        <p:spPr>
          <a:xfrm>
            <a:off x="1754066" y="0"/>
            <a:ext cx="8313859" cy="7702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object 4"/>
          <p:cNvSpPr/>
          <p:nvPr/>
        </p:nvSpPr>
        <p:spPr>
          <a:xfrm>
            <a:off x="832486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object 5"/>
          <p:cNvSpPr txBox="1"/>
          <p:nvPr/>
        </p:nvSpPr>
        <p:spPr>
          <a:xfrm>
            <a:off x="1697609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23" name="object 7"/>
          <p:cNvSpPr txBox="1"/>
          <p:nvPr/>
        </p:nvSpPr>
        <p:spPr>
          <a:xfrm>
            <a:off x="819785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endParaRPr sz="18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22790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" name="object 4"/>
          <p:cNvSpPr/>
          <p:nvPr/>
        </p:nvSpPr>
        <p:spPr>
          <a:xfrm>
            <a:off x="822961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3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object 3"/>
          <p:cNvSpPr/>
          <p:nvPr/>
        </p:nvSpPr>
        <p:spPr>
          <a:xfrm>
            <a:off x="1754066" y="0"/>
            <a:ext cx="8313859" cy="7702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object 4"/>
          <p:cNvSpPr/>
          <p:nvPr/>
        </p:nvSpPr>
        <p:spPr>
          <a:xfrm>
            <a:off x="832486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object 5"/>
          <p:cNvSpPr txBox="1"/>
          <p:nvPr/>
        </p:nvSpPr>
        <p:spPr>
          <a:xfrm>
            <a:off x="1697609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23" name="object 7"/>
          <p:cNvSpPr txBox="1"/>
          <p:nvPr/>
        </p:nvSpPr>
        <p:spPr>
          <a:xfrm>
            <a:off x="819785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endParaRPr sz="18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56773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" name="object 4"/>
          <p:cNvSpPr/>
          <p:nvPr/>
        </p:nvSpPr>
        <p:spPr>
          <a:xfrm>
            <a:off x="822961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3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object 3"/>
          <p:cNvSpPr/>
          <p:nvPr/>
        </p:nvSpPr>
        <p:spPr>
          <a:xfrm>
            <a:off x="1754066" y="0"/>
            <a:ext cx="8313859" cy="7702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object 4"/>
          <p:cNvSpPr/>
          <p:nvPr/>
        </p:nvSpPr>
        <p:spPr>
          <a:xfrm>
            <a:off x="832486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object 5"/>
          <p:cNvSpPr txBox="1"/>
          <p:nvPr/>
        </p:nvSpPr>
        <p:spPr>
          <a:xfrm>
            <a:off x="1697609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23" name="object 7"/>
          <p:cNvSpPr txBox="1"/>
          <p:nvPr/>
        </p:nvSpPr>
        <p:spPr>
          <a:xfrm>
            <a:off x="819785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endParaRPr sz="18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4501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" name="object 4"/>
          <p:cNvSpPr/>
          <p:nvPr/>
        </p:nvSpPr>
        <p:spPr>
          <a:xfrm>
            <a:off x="822961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3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object 3"/>
          <p:cNvSpPr/>
          <p:nvPr/>
        </p:nvSpPr>
        <p:spPr>
          <a:xfrm>
            <a:off x="1744541" y="0"/>
            <a:ext cx="8313859" cy="7702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object 4"/>
          <p:cNvSpPr/>
          <p:nvPr/>
        </p:nvSpPr>
        <p:spPr>
          <a:xfrm>
            <a:off x="832486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object 5"/>
          <p:cNvSpPr txBox="1"/>
          <p:nvPr/>
        </p:nvSpPr>
        <p:spPr>
          <a:xfrm>
            <a:off x="1697609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23" name="object 7"/>
          <p:cNvSpPr txBox="1"/>
          <p:nvPr/>
        </p:nvSpPr>
        <p:spPr>
          <a:xfrm>
            <a:off x="819785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endParaRPr sz="18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7433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0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9474" y="1905001"/>
            <a:ext cx="65194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4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9474" y="1905001"/>
            <a:ext cx="65194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167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2150" y="414340"/>
            <a:ext cx="8674100" cy="1501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6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merriman@cuyahogacounty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206" y="3676797"/>
            <a:ext cx="5595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000" spc="-5" dirty="0">
                <a:solidFill>
                  <a:srgbClr val="FFFFFF"/>
                </a:solidFill>
                <a:latin typeface="Myriad Pro" panose="020B0503030403020204" pitchFamily="34" charset="0"/>
                <a:cs typeface="Futura Lt BT"/>
              </a:rPr>
              <a:t>Department of Health </a:t>
            </a:r>
          </a:p>
          <a:p>
            <a:pPr marL="12700">
              <a:lnSpc>
                <a:spcPct val="100000"/>
              </a:lnSpc>
            </a:pPr>
            <a:r>
              <a:rPr lang="en-US" sz="4000" spc="-5" dirty="0">
                <a:solidFill>
                  <a:srgbClr val="FFFFFF"/>
                </a:solidFill>
                <a:latin typeface="Myriad Pro" panose="020B0503030403020204" pitchFamily="34" charset="0"/>
                <a:cs typeface="Futura Lt BT"/>
              </a:rPr>
              <a:t>and Human Services</a:t>
            </a:r>
            <a:endParaRPr lang="en-US" sz="4000" dirty="0">
              <a:latin typeface="Myriad Pro" panose="020B0503030403020204" pitchFamily="34" charset="0"/>
              <a:cs typeface="Futura Lt B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9C8ED9-CF0B-4292-AF2E-B06C14385F3A}"/>
              </a:ext>
            </a:extLst>
          </p:cNvPr>
          <p:cNvSpPr txBox="1"/>
          <p:nvPr/>
        </p:nvSpPr>
        <p:spPr>
          <a:xfrm>
            <a:off x="2241755" y="4925961"/>
            <a:ext cx="108155" cy="369332"/>
          </a:xfrm>
          <a:prstGeom prst="rect">
            <a:avLst/>
          </a:prstGeom>
          <a:solidFill>
            <a:srgbClr val="1A558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4EAE9C-BA85-4D2F-9611-20C0452B065E}"/>
              </a:ext>
            </a:extLst>
          </p:cNvPr>
          <p:cNvSpPr txBox="1"/>
          <p:nvPr/>
        </p:nvSpPr>
        <p:spPr>
          <a:xfrm>
            <a:off x="225206" y="5130291"/>
            <a:ext cx="34044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David Merriman</a:t>
            </a:r>
          </a:p>
          <a:p>
            <a:r>
              <a:rPr lang="en-US" dirty="0">
                <a:solidFill>
                  <a:schemeClr val="bg1"/>
                </a:solidFill>
              </a:rPr>
              <a:t>Director</a:t>
            </a:r>
          </a:p>
          <a:p>
            <a:r>
              <a:rPr lang="en-US" sz="1800" b="1" u="sng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dmerriman@cuyahogacounty.us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F57871AE-332B-8632-82A3-89BD3F72A771}"/>
              </a:ext>
            </a:extLst>
          </p:cNvPr>
          <p:cNvGrpSpPr/>
          <p:nvPr/>
        </p:nvGrpSpPr>
        <p:grpSpPr>
          <a:xfrm>
            <a:off x="0" y="0"/>
            <a:ext cx="14630400" cy="8229600"/>
            <a:chOff x="0" y="0"/>
            <a:chExt cx="14630400" cy="8229600"/>
          </a:xfrm>
        </p:grpSpPr>
        <p:pic>
          <p:nvPicPr>
            <p:cNvPr id="4" name="object 4">
              <a:extLst>
                <a:ext uri="{FF2B5EF4-FFF2-40B4-BE49-F238E27FC236}">
                  <a16:creationId xmlns:a16="http://schemas.microsoft.com/office/drawing/2014/main" id="{33D0D09B-5800-B078-DC1F-F0D8EC21D91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14630400" cy="8229600"/>
            </a:xfrm>
            <a:prstGeom prst="rect">
              <a:avLst/>
            </a:prstGeom>
          </p:spPr>
        </p:pic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ED958838-C666-548F-7BB4-D1B69123D9BC}"/>
                </a:ext>
              </a:extLst>
            </p:cNvPr>
            <p:cNvSpPr/>
            <p:nvPr/>
          </p:nvSpPr>
          <p:spPr>
            <a:xfrm>
              <a:off x="0" y="0"/>
              <a:ext cx="6766559" cy="8229600"/>
            </a:xfrm>
            <a:custGeom>
              <a:avLst/>
              <a:gdLst/>
              <a:ahLst/>
              <a:cxnLst/>
              <a:rect l="l" t="t" r="r" b="b"/>
              <a:pathLst>
                <a:path w="6766559" h="8229600">
                  <a:moveTo>
                    <a:pt x="6766293" y="8229600"/>
                  </a:moveTo>
                  <a:lnTo>
                    <a:pt x="0" y="8229600"/>
                  </a:lnTo>
                  <a:lnTo>
                    <a:pt x="0" y="0"/>
                  </a:lnTo>
                  <a:lnTo>
                    <a:pt x="6766293" y="0"/>
                  </a:lnTo>
                  <a:lnTo>
                    <a:pt x="6766293" y="8229600"/>
                  </a:lnTo>
                  <a:close/>
                </a:path>
              </a:pathLst>
            </a:custGeom>
            <a:solidFill>
              <a:srgbClr val="40404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6">
              <a:extLst>
                <a:ext uri="{FF2B5EF4-FFF2-40B4-BE49-F238E27FC236}">
                  <a16:creationId xmlns:a16="http://schemas.microsoft.com/office/drawing/2014/main" id="{C0B517E0-915C-1234-7C88-F406AC2E2EEC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97273" y="2080260"/>
              <a:ext cx="982065" cy="982052"/>
            </a:xfrm>
            <a:prstGeom prst="rect">
              <a:avLst/>
            </a:prstGeom>
          </p:spPr>
        </p:pic>
      </p:grpSp>
      <p:sp>
        <p:nvSpPr>
          <p:cNvPr id="13" name="object 8">
            <a:extLst>
              <a:ext uri="{FF2B5EF4-FFF2-40B4-BE49-F238E27FC236}">
                <a16:creationId xmlns:a16="http://schemas.microsoft.com/office/drawing/2014/main" id="{8B62B7F2-0A52-EED7-323E-36C08EC1D0C3}"/>
              </a:ext>
            </a:extLst>
          </p:cNvPr>
          <p:cNvSpPr txBox="1"/>
          <p:nvPr/>
        </p:nvSpPr>
        <p:spPr>
          <a:xfrm>
            <a:off x="2101540" y="3006121"/>
            <a:ext cx="8546520" cy="1584408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en-US" sz="5100" spc="-305" dirty="0">
                <a:solidFill>
                  <a:srgbClr val="FFFFFF"/>
                </a:solidFill>
                <a:latin typeface="Trebuchet MS"/>
                <a:cs typeface="Trebuchet MS"/>
              </a:rPr>
              <a:t>Cuyahoga County Department of Health and Human Services</a:t>
            </a:r>
            <a:endParaRPr sz="5100" dirty="0">
              <a:latin typeface="Trebuchet MS"/>
              <a:cs typeface="Trebuchet MS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AF7DE621-B43D-5944-ACFF-F67F691490B3}"/>
              </a:ext>
            </a:extLst>
          </p:cNvPr>
          <p:cNvSpPr txBox="1"/>
          <p:nvPr/>
        </p:nvSpPr>
        <p:spPr>
          <a:xfrm>
            <a:off x="1021072" y="6773143"/>
            <a:ext cx="3703328" cy="8884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300" spc="-75" dirty="0">
                <a:solidFill>
                  <a:srgbClr val="FFFFFF"/>
                </a:solidFill>
                <a:latin typeface="Trebuchet MS"/>
                <a:cs typeface="Trebuchet MS"/>
              </a:rPr>
              <a:t>Kevin Gowan</a:t>
            </a:r>
            <a:endParaRPr sz="2300" dirty="0">
              <a:latin typeface="Trebuchet MS"/>
              <a:cs typeface="Trebuchet MS"/>
            </a:endParaRPr>
          </a:p>
          <a:p>
            <a:pPr marL="12700" marR="1162685">
              <a:lnSpc>
                <a:spcPct val="171400"/>
              </a:lnSpc>
            </a:pPr>
            <a:r>
              <a:rPr lang="en-US" sz="2300" spc="-85" dirty="0">
                <a:solidFill>
                  <a:srgbClr val="FFFFFF"/>
                </a:solidFill>
                <a:latin typeface="Trebuchet MS"/>
                <a:cs typeface="Trebuchet MS"/>
              </a:rPr>
              <a:t>November 25, 2024</a:t>
            </a:r>
            <a:endParaRPr sz="2300" dirty="0">
              <a:latin typeface="Trebuchet MS"/>
              <a:cs typeface="Trebuchet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423BD2-8DB8-89C1-0285-2FBC4184DD90}"/>
              </a:ext>
            </a:extLst>
          </p:cNvPr>
          <p:cNvSpPr txBox="1"/>
          <p:nvPr/>
        </p:nvSpPr>
        <p:spPr>
          <a:xfrm>
            <a:off x="2511608" y="5099574"/>
            <a:ext cx="619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Division of Job and Family Services</a:t>
            </a:r>
          </a:p>
        </p:txBody>
      </p:sp>
    </p:spTree>
    <p:extLst>
      <p:ext uri="{BB962C8B-B14F-4D97-AF65-F5344CB8AC3E}">
        <p14:creationId xmlns:p14="http://schemas.microsoft.com/office/powerpoint/2010/main" val="114821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FC06-D267-41C9-A929-A104E6C13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20" y="349410"/>
            <a:ext cx="6563359" cy="906961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+mj-lt"/>
              </a:rPr>
              <a:t>Job and Family Services</a:t>
            </a:r>
            <a:br>
              <a:rPr lang="en-US" sz="2800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EA4D17-84C2-E803-6C3E-196019BFE88C}"/>
              </a:ext>
            </a:extLst>
          </p:cNvPr>
          <p:cNvSpPr/>
          <p:nvPr/>
        </p:nvSpPr>
        <p:spPr>
          <a:xfrm>
            <a:off x="7720836" y="7170821"/>
            <a:ext cx="811272" cy="4743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C56CDF-1BEC-9F94-29B6-B9D6A61535AF}"/>
              </a:ext>
            </a:extLst>
          </p:cNvPr>
          <p:cNvSpPr txBox="1"/>
          <p:nvPr/>
        </p:nvSpPr>
        <p:spPr>
          <a:xfrm>
            <a:off x="1719742" y="939760"/>
            <a:ext cx="67783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Federal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HHHS Levy Funding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Covers Mandated share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Matches additional SNAP and Medicaid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Total Reimbursement varies from year to year</a:t>
            </a:r>
          </a:p>
        </p:txBody>
      </p:sp>
    </p:spTree>
    <p:extLst>
      <p:ext uri="{BB962C8B-B14F-4D97-AF65-F5344CB8AC3E}">
        <p14:creationId xmlns:p14="http://schemas.microsoft.com/office/powerpoint/2010/main" val="157892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986AA-4B67-CD50-FED3-2C5B34639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+mj-lt"/>
              </a:rPr>
              <a:t>Job and Family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43B84-B506-E965-9F20-3A606831D9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Eligibility Contact Center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JFS Services are primarily delivered through the Eligibility Contact Center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An average of 60,000 calls per month are received through this contact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3EFF0-29EC-82C3-B05A-B35B541CA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+mj-lt"/>
              </a:rPr>
              <a:t>Job and Family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5F82F-3CE1-C3EB-773A-E98FA22C1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9474" y="1904999"/>
            <a:ext cx="6519453" cy="4408715"/>
          </a:xfrm>
        </p:spPr>
        <p:txBody>
          <a:bodyPr/>
          <a:lstStyle/>
          <a:p>
            <a:r>
              <a:rPr lang="en-US" sz="2400" dirty="0"/>
              <a:t>Core Programs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SNAP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Medicaid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TANF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Cash Assistance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Child Care Assistance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PRC (Prevention Retention Contingency)</a:t>
            </a:r>
          </a:p>
        </p:txBody>
      </p:sp>
    </p:spTree>
    <p:extLst>
      <p:ext uri="{BB962C8B-B14F-4D97-AF65-F5344CB8AC3E}">
        <p14:creationId xmlns:p14="http://schemas.microsoft.com/office/powerpoint/2010/main" val="404378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FC06-D267-41C9-A929-A104E6C1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+mj-lt"/>
              </a:rPr>
              <a:t>Job and Family Services Challenges 2025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E0B64-71F5-C84C-2D23-8BF06F615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5261" y="1425899"/>
            <a:ext cx="6787230" cy="5511795"/>
          </a:xfrm>
        </p:spPr>
        <p:txBody>
          <a:bodyPr/>
          <a:lstStyle/>
          <a:p>
            <a:r>
              <a:rPr lang="en-US" sz="2000" dirty="0"/>
              <a:t>SNAP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Volume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Active Caseload of over 190,000 residents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SNAP Employment &amp;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Increase in </a:t>
            </a:r>
            <a:r>
              <a:rPr lang="en-US" sz="2000" dirty="0"/>
              <a:t>Eligible residents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ABAWD Waiver has lapsed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Cases in this category must now be recertified every four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Rise in Skimming</a:t>
            </a:r>
          </a:p>
          <a:p>
            <a:endParaRPr lang="en-US" sz="2000" dirty="0"/>
          </a:p>
          <a:p>
            <a:r>
              <a:rPr lang="en-US" sz="2000" dirty="0"/>
              <a:t>Medicaid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Volume: Over 400,000 active residents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Work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Pull Back of state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Child Care New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CC Choice Voucher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ECE</a:t>
            </a:r>
          </a:p>
          <a:p>
            <a:endParaRPr lang="en-US" sz="2800" dirty="0">
              <a:latin typeface="Futura Lt B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EA4D17-84C2-E803-6C3E-196019BFE88C}"/>
              </a:ext>
            </a:extLst>
          </p:cNvPr>
          <p:cNvSpPr/>
          <p:nvPr/>
        </p:nvSpPr>
        <p:spPr>
          <a:xfrm>
            <a:off x="7720836" y="7170821"/>
            <a:ext cx="811272" cy="4743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4878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5B16D-9112-4B5E-992F-E9078BA5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+mj-lt"/>
              </a:rPr>
              <a:t>Job and Family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6D3A1-6331-7F00-FE9A-AC368C9EA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9474" y="1904999"/>
            <a:ext cx="6519453" cy="3346269"/>
          </a:xfrm>
        </p:spPr>
        <p:txBody>
          <a:bodyPr/>
          <a:lstStyle/>
          <a:p>
            <a:r>
              <a:rPr lang="en-US" sz="2400" dirty="0">
                <a:cs typeface="Arial" panose="020B0604020202020204" pitchFamily="34" charset="0"/>
              </a:rPr>
              <a:t>Staffing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Eligibility staff are devoted to both processing work and phone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Projected Monthly Workload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29,300 Paper 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30,000 Phone calls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Need to plan on 15-20% absenteeism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Vacancy rate has rested between 14-17%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Hiring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54 people currently in 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50 more being hired to start in January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7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4BD7-CE57-7947-69BB-153273EE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+mj-lt"/>
              </a:rPr>
              <a:t>Job and Family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47777-58F1-675C-AA24-125710B7B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9474" y="1905000"/>
            <a:ext cx="6519453" cy="3447176"/>
          </a:xfrm>
        </p:spPr>
        <p:txBody>
          <a:bodyPr/>
          <a:lstStyle/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cs typeface="Arial" panose="020B0604020202020204" pitchFamily="34" charset="0"/>
              </a:rPr>
              <a:t>Deloitte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State Initiative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Meeting with Deloitte Consulting on Contact Center operations and general workflow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Deloitte was successful in helping out another metro county earlier this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Deep dive begins in December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7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FC06-D267-41C9-A929-A104E6C13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296" y="2703282"/>
            <a:ext cx="6563359" cy="757698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+mj-lt"/>
              </a:rPr>
              <a:t>Questions? </a:t>
            </a:r>
            <a:br>
              <a:rPr lang="en-US" sz="4800" b="1" dirty="0">
                <a:solidFill>
                  <a:schemeClr val="tx1"/>
                </a:solidFill>
                <a:latin typeface="+mj-lt"/>
              </a:rPr>
            </a:br>
            <a:endParaRPr lang="en-US" sz="4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EA4D17-84C2-E803-6C3E-196019BFE88C}"/>
              </a:ext>
            </a:extLst>
          </p:cNvPr>
          <p:cNvSpPr/>
          <p:nvPr/>
        </p:nvSpPr>
        <p:spPr>
          <a:xfrm>
            <a:off x="7720836" y="7170821"/>
            <a:ext cx="811272" cy="4743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516357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295579F9-5D5D-4928-A824-4E83B108D0CE}" vid="{990D85DB-33C6-43EF-94B2-9ED04568D8CC}"/>
    </a:ext>
  </a:extLst>
</a:theme>
</file>

<file path=ppt/theme/theme10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uyahoga_County_ppt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C0A196DD-2104-401A-8385-2AA220D15CAD}" vid="{4925A964-6329-4CEE-99C9-805F62DC4CFC}"/>
    </a:ext>
  </a:extLst>
</a:theme>
</file>

<file path=ppt/theme/theme3.xml><?xml version="1.0" encoding="utf-8"?>
<a:theme xmlns:a="http://schemas.openxmlformats.org/drawingml/2006/main" name="3_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C0A196DD-2104-401A-8385-2AA220D15CAD}" vid="{4925A964-6329-4CEE-99C9-805F62DC4CFC}"/>
    </a:ext>
  </a:extLst>
</a:theme>
</file>

<file path=ppt/theme/theme4.xml><?xml version="1.0" encoding="utf-8"?>
<a:theme xmlns:a="http://schemas.openxmlformats.org/drawingml/2006/main" name="2_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C0A196DD-2104-401A-8385-2AA220D15CAD}" vid="{4925A964-6329-4CEE-99C9-805F62DC4CFC}"/>
    </a:ext>
  </a:extLst>
</a:theme>
</file>

<file path=ppt/theme/theme5.xml><?xml version="1.0" encoding="utf-8"?>
<a:theme xmlns:a="http://schemas.openxmlformats.org/drawingml/2006/main" name="1_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C0A196DD-2104-401A-8385-2AA220D15CAD}" vid="{4925A964-6329-4CEE-99C9-805F62DC4CFC}"/>
    </a:ext>
  </a:extLst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Theme Template.2</Template>
  <TotalTime>5293</TotalTime>
  <Words>273</Words>
  <Application>Microsoft Office PowerPoint</Application>
  <PresentationFormat>Custom</PresentationFormat>
  <Paragraphs>74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8</vt:i4>
      </vt:variant>
    </vt:vector>
  </HeadingPairs>
  <TitlesOfParts>
    <vt:vector size="26" baseType="lpstr">
      <vt:lpstr>Arial</vt:lpstr>
      <vt:lpstr>Calibri</vt:lpstr>
      <vt:lpstr>Calibri Light</vt:lpstr>
      <vt:lpstr>Futura Lt BT</vt:lpstr>
      <vt:lpstr>Myriad Pro</vt:lpstr>
      <vt:lpstr>Times New Roman</vt:lpstr>
      <vt:lpstr>Trebuchet MS</vt:lpstr>
      <vt:lpstr>Theme3</vt:lpstr>
      <vt:lpstr>4_Theme3</vt:lpstr>
      <vt:lpstr>3_Theme3</vt:lpstr>
      <vt:lpstr>2_Theme3</vt:lpstr>
      <vt:lpstr>1_Theme3</vt:lpstr>
      <vt:lpstr>1_Custom Design</vt:lpstr>
      <vt:lpstr>3_Office Theme</vt:lpstr>
      <vt:lpstr>2_Office Theme</vt:lpstr>
      <vt:lpstr>Custom Design</vt:lpstr>
      <vt:lpstr>1_Office Theme</vt:lpstr>
      <vt:lpstr>Cuyahoga_County_pptnew</vt:lpstr>
      <vt:lpstr>PowerPoint Presentation</vt:lpstr>
      <vt:lpstr>Job and Family Services </vt:lpstr>
      <vt:lpstr>Job and Family Services</vt:lpstr>
      <vt:lpstr>Job and Family Services</vt:lpstr>
      <vt:lpstr>Job and Family Services Challenges 2025 </vt:lpstr>
      <vt:lpstr>Job and Family Services</vt:lpstr>
      <vt:lpstr>Job and Family Services</vt:lpstr>
      <vt:lpstr>Questions?  </vt:lpstr>
    </vt:vector>
  </TitlesOfParts>
  <Company>Cuyahoga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MIranda Pomiecko</dc:creator>
  <cp:lastModifiedBy>Gowan, Kevin</cp:lastModifiedBy>
  <cp:revision>44</cp:revision>
  <cp:lastPrinted>2022-06-08T13:54:07Z</cp:lastPrinted>
  <dcterms:created xsi:type="dcterms:W3CDTF">2016-11-17T20:44:08Z</dcterms:created>
  <dcterms:modified xsi:type="dcterms:W3CDTF">2024-11-22T21:34:12Z</dcterms:modified>
</cp:coreProperties>
</file>