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6">
  <p:sldMasterIdLst>
    <p:sldMasterId id="2147483648" r:id="rId1"/>
  </p:sldMasterIdLst>
  <p:sldIdLst>
    <p:sldId id="256" r:id="rId2"/>
    <p:sldId id="268" r:id="rId3"/>
    <p:sldId id="267" r:id="rId4"/>
    <p:sldId id="265" r:id="rId5"/>
    <p:sldId id="262" r:id="rId6"/>
    <p:sldId id="266" r:id="rId7"/>
    <p:sldId id="258" r:id="rId8"/>
  </p:sldIdLst>
  <p:sldSz cx="14630400" cy="8229600"/>
  <p:notesSz cx="14630400" cy="82296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FAC303-FED0-41CF-89F0-81D884768465}" v="300" dt="2024-11-22T19:31:57.63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etrocola, Natasha M" userId="4ee99e75-06bf-4459-8f73-62622d4b46e8" providerId="ADAL" clId="{D04ACCC7-3A35-446A-80DC-60722EE8FA1D}"/>
    <pc:docChg chg="undo custSel addSld delSld modSld">
      <pc:chgData name="Pietrocola, Natasha M" userId="4ee99e75-06bf-4459-8f73-62622d4b46e8" providerId="ADAL" clId="{D04ACCC7-3A35-446A-80DC-60722EE8FA1D}" dt="2023-10-17T02:31:31.632" v="925"/>
      <pc:docMkLst>
        <pc:docMk/>
      </pc:docMkLst>
      <pc:sldChg chg="modSp mod">
        <pc:chgData name="Pietrocola, Natasha M" userId="4ee99e75-06bf-4459-8f73-62622d4b46e8" providerId="ADAL" clId="{D04ACCC7-3A35-446A-80DC-60722EE8FA1D}" dt="2023-10-17T02:13:21.698" v="893" actId="20577"/>
        <pc:sldMkLst>
          <pc:docMk/>
          <pc:sldMk cId="0" sldId="256"/>
        </pc:sldMkLst>
        <pc:spChg chg="mod">
          <ac:chgData name="Pietrocola, Natasha M" userId="4ee99e75-06bf-4459-8f73-62622d4b46e8" providerId="ADAL" clId="{D04ACCC7-3A35-446A-80DC-60722EE8FA1D}" dt="2023-10-17T02:13:21.698" v="893" actId="20577"/>
          <ac:spMkLst>
            <pc:docMk/>
            <pc:sldMk cId="0" sldId="256"/>
            <ac:spMk id="8" creationId="{00000000-0000-0000-0000-000000000000}"/>
          </ac:spMkLst>
        </pc:spChg>
      </pc:sldChg>
      <pc:sldChg chg="delSp modSp mod">
        <pc:chgData name="Pietrocola, Natasha M" userId="4ee99e75-06bf-4459-8f73-62622d4b46e8" providerId="ADAL" clId="{D04ACCC7-3A35-446A-80DC-60722EE8FA1D}" dt="2023-10-17T01:14:01.169" v="14" actId="14100"/>
        <pc:sldMkLst>
          <pc:docMk/>
          <pc:sldMk cId="2526104523" sldId="260"/>
        </pc:sldMkLst>
        <pc:spChg chg="del mod">
          <ac:chgData name="Pietrocola, Natasha M" userId="4ee99e75-06bf-4459-8f73-62622d4b46e8" providerId="ADAL" clId="{D04ACCC7-3A35-446A-80DC-60722EE8FA1D}" dt="2023-10-17T01:13:03.935" v="4" actId="478"/>
          <ac:spMkLst>
            <pc:docMk/>
            <pc:sldMk cId="2526104523" sldId="260"/>
            <ac:spMk id="17" creationId="{0B13D28D-0E27-BAF7-E27D-BC79E6D6597E}"/>
          </ac:spMkLst>
        </pc:spChg>
        <pc:graphicFrameChg chg="mod modGraphic">
          <ac:chgData name="Pietrocola, Natasha M" userId="4ee99e75-06bf-4459-8f73-62622d4b46e8" providerId="ADAL" clId="{D04ACCC7-3A35-446A-80DC-60722EE8FA1D}" dt="2023-10-17T01:14:01.169" v="14" actId="14100"/>
          <ac:graphicFrameMkLst>
            <pc:docMk/>
            <pc:sldMk cId="2526104523" sldId="260"/>
            <ac:graphicFrameMk id="19" creationId="{2BE5D378-513A-B4F5-B9F1-346C3A4A0149}"/>
          </ac:graphicFrameMkLst>
        </pc:graphicFrameChg>
      </pc:sldChg>
      <pc:sldChg chg="modSp mod">
        <pc:chgData name="Pietrocola, Natasha M" userId="4ee99e75-06bf-4459-8f73-62622d4b46e8" providerId="ADAL" clId="{D04ACCC7-3A35-446A-80DC-60722EE8FA1D}" dt="2023-10-17T02:31:31.632" v="925"/>
        <pc:sldMkLst>
          <pc:docMk/>
          <pc:sldMk cId="236600804" sldId="262"/>
        </pc:sldMkLst>
        <pc:spChg chg="mod">
          <ac:chgData name="Pietrocola, Natasha M" userId="4ee99e75-06bf-4459-8f73-62622d4b46e8" providerId="ADAL" clId="{D04ACCC7-3A35-446A-80DC-60722EE8FA1D}" dt="2023-10-17T01:26:29.731" v="194" actId="20577"/>
          <ac:spMkLst>
            <pc:docMk/>
            <pc:sldMk cId="236600804" sldId="262"/>
            <ac:spMk id="9" creationId="{39B2832D-5246-F051-D280-334E61701233}"/>
          </ac:spMkLst>
        </pc:spChg>
        <pc:spChg chg="mod">
          <ac:chgData name="Pietrocola, Natasha M" userId="4ee99e75-06bf-4459-8f73-62622d4b46e8" providerId="ADAL" clId="{D04ACCC7-3A35-446A-80DC-60722EE8FA1D}" dt="2023-10-17T02:31:31.632" v="925"/>
          <ac:spMkLst>
            <pc:docMk/>
            <pc:sldMk cId="236600804" sldId="262"/>
            <ac:spMk id="10" creationId="{66E31E46-0F7B-FF72-EED2-F51C86A5C5D3}"/>
          </ac:spMkLst>
        </pc:spChg>
      </pc:sldChg>
      <pc:sldChg chg="modSp add del mod">
        <pc:chgData name="Pietrocola, Natasha M" userId="4ee99e75-06bf-4459-8f73-62622d4b46e8" providerId="ADAL" clId="{D04ACCC7-3A35-446A-80DC-60722EE8FA1D}" dt="2023-10-17T01:25:50.398" v="150" actId="2696"/>
        <pc:sldMkLst>
          <pc:docMk/>
          <pc:sldMk cId="477789432" sldId="263"/>
        </pc:sldMkLst>
        <pc:spChg chg="mod">
          <ac:chgData name="Pietrocola, Natasha M" userId="4ee99e75-06bf-4459-8f73-62622d4b46e8" providerId="ADAL" clId="{D04ACCC7-3A35-446A-80DC-60722EE8FA1D}" dt="2023-10-17T01:24:55.190" v="137" actId="20577"/>
          <ac:spMkLst>
            <pc:docMk/>
            <pc:sldMk cId="477789432" sldId="263"/>
            <ac:spMk id="10" creationId="{24F9CDD8-7D06-C337-8208-C87BE6CC44F3}"/>
          </ac:spMkLst>
        </pc:spChg>
        <pc:graphicFrameChg chg="mod modGraphic">
          <ac:chgData name="Pietrocola, Natasha M" userId="4ee99e75-06bf-4459-8f73-62622d4b46e8" providerId="ADAL" clId="{D04ACCC7-3A35-446A-80DC-60722EE8FA1D}" dt="2023-10-17T01:25:37.282" v="149" actId="20577"/>
          <ac:graphicFrameMkLst>
            <pc:docMk/>
            <pc:sldMk cId="477789432" sldId="263"/>
            <ac:graphicFrameMk id="9" creationId="{90785E0C-F47B-27E4-6ADA-AAC6046B56F4}"/>
          </ac:graphicFrameMkLst>
        </pc:graphicFrameChg>
      </pc:sldChg>
      <pc:sldChg chg="modSp mod">
        <pc:chgData name="Pietrocola, Natasha M" userId="4ee99e75-06bf-4459-8f73-62622d4b46e8" providerId="ADAL" clId="{D04ACCC7-3A35-446A-80DC-60722EE8FA1D}" dt="2023-10-17T01:13:53.197" v="12" actId="14100"/>
        <pc:sldMkLst>
          <pc:docMk/>
          <pc:sldMk cId="1117849286" sldId="265"/>
        </pc:sldMkLst>
        <pc:graphicFrameChg chg="mod modGraphic">
          <ac:chgData name="Pietrocola, Natasha M" userId="4ee99e75-06bf-4459-8f73-62622d4b46e8" providerId="ADAL" clId="{D04ACCC7-3A35-446A-80DC-60722EE8FA1D}" dt="2023-10-17T01:13:53.197" v="12" actId="14100"/>
          <ac:graphicFrameMkLst>
            <pc:docMk/>
            <pc:sldMk cId="1117849286" sldId="265"/>
            <ac:graphicFrameMk id="10" creationId="{061C2B7F-6DEB-0346-4603-A29995F15B66}"/>
          </ac:graphicFrameMkLst>
        </pc:graphicFrameChg>
      </pc:sldChg>
      <pc:sldChg chg="new del">
        <pc:chgData name="Pietrocola, Natasha M" userId="4ee99e75-06bf-4459-8f73-62622d4b46e8" providerId="ADAL" clId="{D04ACCC7-3A35-446A-80DC-60722EE8FA1D}" dt="2023-10-17T01:26:08.089" v="152" actId="2696"/>
        <pc:sldMkLst>
          <pc:docMk/>
          <pc:sldMk cId="794541743" sldId="266"/>
        </pc:sldMkLst>
      </pc:sldChg>
      <pc:sldChg chg="new del">
        <pc:chgData name="Pietrocola, Natasha M" userId="4ee99e75-06bf-4459-8f73-62622d4b46e8" providerId="ADAL" clId="{D04ACCC7-3A35-446A-80DC-60722EE8FA1D}" dt="2023-10-17T01:13:10.192" v="5" actId="2696"/>
        <pc:sldMkLst>
          <pc:docMk/>
          <pc:sldMk cId="1266977063" sldId="266"/>
        </pc:sldMkLst>
      </pc:sldChg>
      <pc:sldChg chg="modSp add mod">
        <pc:chgData name="Pietrocola, Natasha M" userId="4ee99e75-06bf-4459-8f73-62622d4b46e8" providerId="ADAL" clId="{D04ACCC7-3A35-446A-80DC-60722EE8FA1D}" dt="2023-10-17T01:59:47.545" v="883" actId="20577"/>
        <pc:sldMkLst>
          <pc:docMk/>
          <pc:sldMk cId="3295142843" sldId="266"/>
        </pc:sldMkLst>
        <pc:spChg chg="mod">
          <ac:chgData name="Pietrocola, Natasha M" userId="4ee99e75-06bf-4459-8f73-62622d4b46e8" providerId="ADAL" clId="{D04ACCC7-3A35-446A-80DC-60722EE8FA1D}" dt="2023-10-17T01:59:47.545" v="883" actId="20577"/>
          <ac:spMkLst>
            <pc:docMk/>
            <pc:sldMk cId="3295142843" sldId="266"/>
            <ac:spMk id="9" creationId="{39B2832D-5246-F051-D280-334E61701233}"/>
          </ac:spMkLst>
        </pc:spChg>
        <pc:spChg chg="mod">
          <ac:chgData name="Pietrocola, Natasha M" userId="4ee99e75-06bf-4459-8f73-62622d4b46e8" providerId="ADAL" clId="{D04ACCC7-3A35-446A-80DC-60722EE8FA1D}" dt="2023-10-17T01:45:09.148" v="768" actId="20577"/>
          <ac:spMkLst>
            <pc:docMk/>
            <pc:sldMk cId="3295142843" sldId="266"/>
            <ac:spMk id="10" creationId="{66E31E46-0F7B-FF72-EED2-F51C86A5C5D3}"/>
          </ac:spMkLst>
        </pc:spChg>
      </pc:sldChg>
    </pc:docChg>
  </pc:docChgLst>
  <pc:docChgLst>
    <pc:chgData name="NATASHA PIETROCOLA" userId="4ee99e75-06bf-4459-8f73-62622d4b46e8" providerId="ADAL" clId="{D04ACCC7-3A35-446A-80DC-60722EE8FA1D}"/>
    <pc:docChg chg="undo custSel addSld delSld modSld">
      <pc:chgData name="NATASHA PIETROCOLA" userId="4ee99e75-06bf-4459-8f73-62622d4b46e8" providerId="ADAL" clId="{D04ACCC7-3A35-446A-80DC-60722EE8FA1D}" dt="2023-10-17T01:09:39.179" v="344" actId="14100"/>
      <pc:docMkLst>
        <pc:docMk/>
      </pc:docMkLst>
      <pc:sldChg chg="modSp mod">
        <pc:chgData name="NATASHA PIETROCOLA" userId="4ee99e75-06bf-4459-8f73-62622d4b46e8" providerId="ADAL" clId="{D04ACCC7-3A35-446A-80DC-60722EE8FA1D}" dt="2023-10-17T01:09:39.179" v="344" actId="14100"/>
        <pc:sldMkLst>
          <pc:docMk/>
          <pc:sldMk cId="0" sldId="256"/>
        </pc:sldMkLst>
        <pc:spChg chg="mod">
          <ac:chgData name="NATASHA PIETROCOLA" userId="4ee99e75-06bf-4459-8f73-62622d4b46e8" providerId="ADAL" clId="{D04ACCC7-3A35-446A-80DC-60722EE8FA1D}" dt="2023-10-17T01:09:39.179" v="344" actId="14100"/>
          <ac:spMkLst>
            <pc:docMk/>
            <pc:sldMk cId="0" sldId="256"/>
            <ac:spMk id="7" creationId="{00000000-0000-0000-0000-000000000000}"/>
          </ac:spMkLst>
        </pc:spChg>
        <pc:spChg chg="mod">
          <ac:chgData name="NATASHA PIETROCOLA" userId="4ee99e75-06bf-4459-8f73-62622d4b46e8" providerId="ADAL" clId="{D04ACCC7-3A35-446A-80DC-60722EE8FA1D}" dt="2023-10-17T01:05:27.579" v="263" actId="14100"/>
          <ac:spMkLst>
            <pc:docMk/>
            <pc:sldMk cId="0" sldId="256"/>
            <ac:spMk id="8" creationId="{00000000-0000-0000-0000-000000000000}"/>
          </ac:spMkLst>
        </pc:spChg>
      </pc:sldChg>
      <pc:sldChg chg="del">
        <pc:chgData name="NATASHA PIETROCOLA" userId="4ee99e75-06bf-4459-8f73-62622d4b46e8" providerId="ADAL" clId="{D04ACCC7-3A35-446A-80DC-60722EE8FA1D}" dt="2023-10-17T00:36:40.730" v="31" actId="2696"/>
        <pc:sldMkLst>
          <pc:docMk/>
          <pc:sldMk cId="0" sldId="257"/>
        </pc:sldMkLst>
      </pc:sldChg>
      <pc:sldChg chg="delSp modSp mod">
        <pc:chgData name="NATASHA PIETROCOLA" userId="4ee99e75-06bf-4459-8f73-62622d4b46e8" providerId="ADAL" clId="{D04ACCC7-3A35-446A-80DC-60722EE8FA1D}" dt="2023-10-17T00:51:36.338" v="96" actId="478"/>
        <pc:sldMkLst>
          <pc:docMk/>
          <pc:sldMk cId="0" sldId="258"/>
        </pc:sldMkLst>
        <pc:spChg chg="del mod">
          <ac:chgData name="NATASHA PIETROCOLA" userId="4ee99e75-06bf-4459-8f73-62622d4b46e8" providerId="ADAL" clId="{D04ACCC7-3A35-446A-80DC-60722EE8FA1D}" dt="2023-10-17T00:51:36.338" v="96" actId="478"/>
          <ac:spMkLst>
            <pc:docMk/>
            <pc:sldMk cId="0" sldId="258"/>
            <ac:spMk id="7" creationId="{CAC70412-51C9-1684-3EAC-11AF70BEA034}"/>
          </ac:spMkLst>
        </pc:spChg>
      </pc:sldChg>
      <pc:sldChg chg="del">
        <pc:chgData name="NATASHA PIETROCOLA" userId="4ee99e75-06bf-4459-8f73-62622d4b46e8" providerId="ADAL" clId="{D04ACCC7-3A35-446A-80DC-60722EE8FA1D}" dt="2023-10-17T00:51:11.234" v="93" actId="47"/>
        <pc:sldMkLst>
          <pc:docMk/>
          <pc:sldMk cId="3900030253" sldId="259"/>
        </pc:sldMkLst>
      </pc:sldChg>
      <pc:sldChg chg="addSp delSp modSp mod modClrScheme chgLayout">
        <pc:chgData name="NATASHA PIETROCOLA" userId="4ee99e75-06bf-4459-8f73-62622d4b46e8" providerId="ADAL" clId="{D04ACCC7-3A35-446A-80DC-60722EE8FA1D}" dt="2023-10-17T01:09:07.693" v="341" actId="20577"/>
        <pc:sldMkLst>
          <pc:docMk/>
          <pc:sldMk cId="2526104523" sldId="260"/>
        </pc:sldMkLst>
        <pc:spChg chg="add del mod">
          <ac:chgData name="NATASHA PIETROCOLA" userId="4ee99e75-06bf-4459-8f73-62622d4b46e8" providerId="ADAL" clId="{D04ACCC7-3A35-446A-80DC-60722EE8FA1D}" dt="2023-10-17T01:01:13.430" v="195" actId="478"/>
          <ac:spMkLst>
            <pc:docMk/>
            <pc:sldMk cId="2526104523" sldId="260"/>
            <ac:spMk id="11" creationId="{DC68AD1E-FB86-3477-F98B-DFC0344505FF}"/>
          </ac:spMkLst>
        </pc:spChg>
        <pc:spChg chg="add del mod">
          <ac:chgData name="NATASHA PIETROCOLA" userId="4ee99e75-06bf-4459-8f73-62622d4b46e8" providerId="ADAL" clId="{D04ACCC7-3A35-446A-80DC-60722EE8FA1D}" dt="2023-10-17T01:02:54.350" v="242" actId="20577"/>
          <ac:spMkLst>
            <pc:docMk/>
            <pc:sldMk cId="2526104523" sldId="260"/>
            <ac:spMk id="12" creationId="{25AD8DF3-5EF9-2F16-8E66-50A1EA4C4A03}"/>
          </ac:spMkLst>
        </pc:spChg>
        <pc:spChg chg="add del mod">
          <ac:chgData name="NATASHA PIETROCOLA" userId="4ee99e75-06bf-4459-8f73-62622d4b46e8" providerId="ADAL" clId="{D04ACCC7-3A35-446A-80DC-60722EE8FA1D}" dt="2023-10-17T01:01:08.558" v="194" actId="478"/>
          <ac:spMkLst>
            <pc:docMk/>
            <pc:sldMk cId="2526104523" sldId="260"/>
            <ac:spMk id="13" creationId="{ABC89236-FB1A-32C6-35ED-1F94B4DCABD2}"/>
          </ac:spMkLst>
        </pc:spChg>
        <pc:spChg chg="add del mod ord">
          <ac:chgData name="NATASHA PIETROCOLA" userId="4ee99e75-06bf-4459-8f73-62622d4b46e8" providerId="ADAL" clId="{D04ACCC7-3A35-446A-80DC-60722EE8FA1D}" dt="2023-10-17T01:03:41.670" v="249" actId="700"/>
          <ac:spMkLst>
            <pc:docMk/>
            <pc:sldMk cId="2526104523" sldId="260"/>
            <ac:spMk id="15" creationId="{B77A476E-C9D0-A3B6-340E-F4E525613246}"/>
          </ac:spMkLst>
        </pc:spChg>
        <pc:spChg chg="add del mod ord">
          <ac:chgData name="NATASHA PIETROCOLA" userId="4ee99e75-06bf-4459-8f73-62622d4b46e8" providerId="ADAL" clId="{D04ACCC7-3A35-446A-80DC-60722EE8FA1D}" dt="2023-10-17T01:03:41.670" v="249" actId="700"/>
          <ac:spMkLst>
            <pc:docMk/>
            <pc:sldMk cId="2526104523" sldId="260"/>
            <ac:spMk id="16" creationId="{9D246877-A1AB-BDD6-E718-B0EC8F56A21C}"/>
          </ac:spMkLst>
        </pc:spChg>
        <pc:spChg chg="add mod ord">
          <ac:chgData name="NATASHA PIETROCOLA" userId="4ee99e75-06bf-4459-8f73-62622d4b46e8" providerId="ADAL" clId="{D04ACCC7-3A35-446A-80DC-60722EE8FA1D}" dt="2023-10-17T01:06:27.648" v="266" actId="14100"/>
          <ac:spMkLst>
            <pc:docMk/>
            <pc:sldMk cId="2526104523" sldId="260"/>
            <ac:spMk id="17" creationId="{0B13D28D-0E27-BAF7-E27D-BC79E6D6597E}"/>
          </ac:spMkLst>
        </pc:spChg>
        <pc:spChg chg="add mod ord">
          <ac:chgData name="NATASHA PIETROCOLA" userId="4ee99e75-06bf-4459-8f73-62622d4b46e8" providerId="ADAL" clId="{D04ACCC7-3A35-446A-80DC-60722EE8FA1D}" dt="2023-10-17T01:03:53.336" v="251" actId="14100"/>
          <ac:spMkLst>
            <pc:docMk/>
            <pc:sldMk cId="2526104523" sldId="260"/>
            <ac:spMk id="18" creationId="{0424770E-5932-6EF5-FE54-E5C0AF41240E}"/>
          </ac:spMkLst>
        </pc:spChg>
        <pc:graphicFrameChg chg="add del mod modGraphic">
          <ac:chgData name="NATASHA PIETROCOLA" userId="4ee99e75-06bf-4459-8f73-62622d4b46e8" providerId="ADAL" clId="{D04ACCC7-3A35-446A-80DC-60722EE8FA1D}" dt="2023-10-17T01:00:08.509" v="189" actId="478"/>
          <ac:graphicFrameMkLst>
            <pc:docMk/>
            <pc:sldMk cId="2526104523" sldId="260"/>
            <ac:graphicFrameMk id="9" creationId="{91F85700-76D0-A758-5211-5FBAC0BA4508}"/>
          </ac:graphicFrameMkLst>
        </pc:graphicFrameChg>
        <pc:graphicFrameChg chg="add del mod modGraphic">
          <ac:chgData name="NATASHA PIETROCOLA" userId="4ee99e75-06bf-4459-8f73-62622d4b46e8" providerId="ADAL" clId="{D04ACCC7-3A35-446A-80DC-60722EE8FA1D}" dt="2023-10-17T01:03:32.808" v="247" actId="478"/>
          <ac:graphicFrameMkLst>
            <pc:docMk/>
            <pc:sldMk cId="2526104523" sldId="260"/>
            <ac:graphicFrameMk id="10" creationId="{061C2B7F-6DEB-0346-4603-A29995F15B66}"/>
          </ac:graphicFrameMkLst>
        </pc:graphicFrameChg>
        <pc:graphicFrameChg chg="add mod modGraphic">
          <ac:chgData name="NATASHA PIETROCOLA" userId="4ee99e75-06bf-4459-8f73-62622d4b46e8" providerId="ADAL" clId="{D04ACCC7-3A35-446A-80DC-60722EE8FA1D}" dt="2023-10-17T01:09:07.693" v="341" actId="20577"/>
          <ac:graphicFrameMkLst>
            <pc:docMk/>
            <pc:sldMk cId="2526104523" sldId="260"/>
            <ac:graphicFrameMk id="19" creationId="{2BE5D378-513A-B4F5-B9F1-346C3A4A0149}"/>
          </ac:graphicFrameMkLst>
        </pc:graphicFrameChg>
        <pc:picChg chg="del">
          <ac:chgData name="NATASHA PIETROCOLA" userId="4ee99e75-06bf-4459-8f73-62622d4b46e8" providerId="ADAL" clId="{D04ACCC7-3A35-446A-80DC-60722EE8FA1D}" dt="2023-10-17T01:03:16.567" v="246" actId="478"/>
          <ac:picMkLst>
            <pc:docMk/>
            <pc:sldMk cId="2526104523" sldId="260"/>
            <ac:picMk id="14" creationId="{2BC85B93-6D42-F811-2A4D-340860723B05}"/>
          </ac:picMkLst>
        </pc:picChg>
      </pc:sldChg>
      <pc:sldChg chg="del">
        <pc:chgData name="NATASHA PIETROCOLA" userId="4ee99e75-06bf-4459-8f73-62622d4b46e8" providerId="ADAL" clId="{D04ACCC7-3A35-446A-80DC-60722EE8FA1D}" dt="2023-10-17T00:35:52.099" v="30" actId="2696"/>
        <pc:sldMkLst>
          <pc:docMk/>
          <pc:sldMk cId="4017443779" sldId="261"/>
        </pc:sldMkLst>
      </pc:sldChg>
      <pc:sldChg chg="modSp mod">
        <pc:chgData name="NATASHA PIETROCOLA" userId="4ee99e75-06bf-4459-8f73-62622d4b46e8" providerId="ADAL" clId="{D04ACCC7-3A35-446A-80DC-60722EE8FA1D}" dt="2023-10-17T01:08:35.679" v="339" actId="5793"/>
        <pc:sldMkLst>
          <pc:docMk/>
          <pc:sldMk cId="236600804" sldId="262"/>
        </pc:sldMkLst>
        <pc:spChg chg="mod">
          <ac:chgData name="NATASHA PIETROCOLA" userId="4ee99e75-06bf-4459-8f73-62622d4b46e8" providerId="ADAL" clId="{D04ACCC7-3A35-446A-80DC-60722EE8FA1D}" dt="2023-10-17T00:50:31.259" v="92" actId="20577"/>
          <ac:spMkLst>
            <pc:docMk/>
            <pc:sldMk cId="236600804" sldId="262"/>
            <ac:spMk id="9" creationId="{39B2832D-5246-F051-D280-334E61701233}"/>
          </ac:spMkLst>
        </pc:spChg>
        <pc:spChg chg="mod">
          <ac:chgData name="NATASHA PIETROCOLA" userId="4ee99e75-06bf-4459-8f73-62622d4b46e8" providerId="ADAL" clId="{D04ACCC7-3A35-446A-80DC-60722EE8FA1D}" dt="2023-10-17T01:08:35.679" v="339" actId="5793"/>
          <ac:spMkLst>
            <pc:docMk/>
            <pc:sldMk cId="236600804" sldId="262"/>
            <ac:spMk id="10" creationId="{66E31E46-0F7B-FF72-EED2-F51C86A5C5D3}"/>
          </ac:spMkLst>
        </pc:spChg>
      </pc:sldChg>
      <pc:sldChg chg="del">
        <pc:chgData name="NATASHA PIETROCOLA" userId="4ee99e75-06bf-4459-8f73-62622d4b46e8" providerId="ADAL" clId="{D04ACCC7-3A35-446A-80DC-60722EE8FA1D}" dt="2023-10-17T00:35:46.508" v="29" actId="2696"/>
        <pc:sldMkLst>
          <pc:docMk/>
          <pc:sldMk cId="610160424" sldId="264"/>
        </pc:sldMkLst>
      </pc:sldChg>
      <pc:sldChg chg="new del">
        <pc:chgData name="NATASHA PIETROCOLA" userId="4ee99e75-06bf-4459-8f73-62622d4b46e8" providerId="ADAL" clId="{D04ACCC7-3A35-446A-80DC-60722EE8FA1D}" dt="2023-10-17T01:06:10.720" v="264" actId="2696"/>
        <pc:sldMkLst>
          <pc:docMk/>
          <pc:sldMk cId="4015999745" sldId="264"/>
        </pc:sldMkLst>
      </pc:sldChg>
      <pc:sldChg chg="del">
        <pc:chgData name="NATASHA PIETROCOLA" userId="4ee99e75-06bf-4459-8f73-62622d4b46e8" providerId="ADAL" clId="{D04ACCC7-3A35-446A-80DC-60722EE8FA1D}" dt="2023-10-17T00:51:15.834" v="94" actId="47"/>
        <pc:sldMkLst>
          <pc:docMk/>
          <pc:sldMk cId="723666655" sldId="265"/>
        </pc:sldMkLst>
      </pc:sldChg>
      <pc:sldChg chg="modSp add mod">
        <pc:chgData name="NATASHA PIETROCOLA" userId="4ee99e75-06bf-4459-8f73-62622d4b46e8" providerId="ADAL" clId="{D04ACCC7-3A35-446A-80DC-60722EE8FA1D}" dt="2023-10-17T01:02:46.921" v="223" actId="20577"/>
        <pc:sldMkLst>
          <pc:docMk/>
          <pc:sldMk cId="1117849286" sldId="265"/>
        </pc:sldMkLst>
        <pc:spChg chg="mod">
          <ac:chgData name="NATASHA PIETROCOLA" userId="4ee99e75-06bf-4459-8f73-62622d4b46e8" providerId="ADAL" clId="{D04ACCC7-3A35-446A-80DC-60722EE8FA1D}" dt="2023-10-17T01:02:46.921" v="223" actId="20577"/>
          <ac:spMkLst>
            <pc:docMk/>
            <pc:sldMk cId="1117849286" sldId="265"/>
            <ac:spMk id="12" creationId="{25AD8DF3-5EF9-2F16-8E66-50A1EA4C4A03}"/>
          </ac:spMkLst>
        </pc:spChg>
      </pc:sldChg>
      <pc:sldChg chg="new del">
        <pc:chgData name="NATASHA PIETROCOLA" userId="4ee99e75-06bf-4459-8f73-62622d4b46e8" providerId="ADAL" clId="{D04ACCC7-3A35-446A-80DC-60722EE8FA1D}" dt="2023-10-17T01:01:41.845" v="197" actId="2696"/>
        <pc:sldMkLst>
          <pc:docMk/>
          <pc:sldMk cId="2245026121" sldId="265"/>
        </pc:sldMkLst>
      </pc:sldChg>
    </pc:docChg>
  </pc:docChgLst>
  <pc:docChgLst>
    <pc:chgData name="Pietrocola, Natasha M" userId="4ee99e75-06bf-4459-8f73-62622d4b46e8" providerId="ADAL" clId="{6FFAC303-FED0-41CF-89F0-81D884768465}"/>
    <pc:docChg chg="undo custSel addSld delSld modSld">
      <pc:chgData name="Pietrocola, Natasha M" userId="4ee99e75-06bf-4459-8f73-62622d4b46e8" providerId="ADAL" clId="{6FFAC303-FED0-41CF-89F0-81D884768465}" dt="2024-11-22T19:31:57.632" v="764" actId="20577"/>
      <pc:docMkLst>
        <pc:docMk/>
      </pc:docMkLst>
      <pc:sldChg chg="modSp mod">
        <pc:chgData name="Pietrocola, Natasha M" userId="4ee99e75-06bf-4459-8f73-62622d4b46e8" providerId="ADAL" clId="{6FFAC303-FED0-41CF-89F0-81D884768465}" dt="2024-11-21T18:32:59.483" v="22" actId="20577"/>
        <pc:sldMkLst>
          <pc:docMk/>
          <pc:sldMk cId="0" sldId="256"/>
        </pc:sldMkLst>
        <pc:spChg chg="mod">
          <ac:chgData name="Pietrocola, Natasha M" userId="4ee99e75-06bf-4459-8f73-62622d4b46e8" providerId="ADAL" clId="{6FFAC303-FED0-41CF-89F0-81D884768465}" dt="2024-11-21T18:32:59.483" v="22" actId="20577"/>
          <ac:spMkLst>
            <pc:docMk/>
            <pc:sldMk cId="0" sldId="256"/>
            <ac:spMk id="8" creationId="{00000000-0000-0000-0000-000000000000}"/>
          </ac:spMkLst>
        </pc:spChg>
      </pc:sldChg>
      <pc:sldChg chg="delSp modSp del mod">
        <pc:chgData name="Pietrocola, Natasha M" userId="4ee99e75-06bf-4459-8f73-62622d4b46e8" providerId="ADAL" clId="{6FFAC303-FED0-41CF-89F0-81D884768465}" dt="2024-11-21T18:46:58.753" v="138" actId="2696"/>
        <pc:sldMkLst>
          <pc:docMk/>
          <pc:sldMk cId="2526104523" sldId="260"/>
        </pc:sldMkLst>
        <pc:spChg chg="del mod">
          <ac:chgData name="Pietrocola, Natasha M" userId="4ee99e75-06bf-4459-8f73-62622d4b46e8" providerId="ADAL" clId="{6FFAC303-FED0-41CF-89F0-81D884768465}" dt="2024-11-21T18:46:11.827" v="129" actId="21"/>
          <ac:spMkLst>
            <pc:docMk/>
            <pc:sldMk cId="2526104523" sldId="260"/>
            <ac:spMk id="2" creationId="{00000000-0000-0000-0000-000000000000}"/>
          </ac:spMkLst>
        </pc:spChg>
        <pc:spChg chg="mod">
          <ac:chgData name="Pietrocola, Natasha M" userId="4ee99e75-06bf-4459-8f73-62622d4b46e8" providerId="ADAL" clId="{6FFAC303-FED0-41CF-89F0-81D884768465}" dt="2024-11-21T18:44:56.668" v="118" actId="14100"/>
          <ac:spMkLst>
            <pc:docMk/>
            <pc:sldMk cId="2526104523" sldId="260"/>
            <ac:spMk id="18" creationId="{0424770E-5932-6EF5-FE54-E5C0AF41240E}"/>
          </ac:spMkLst>
        </pc:spChg>
        <pc:grpChg chg="del">
          <ac:chgData name="Pietrocola, Natasha M" userId="4ee99e75-06bf-4459-8f73-62622d4b46e8" providerId="ADAL" clId="{6FFAC303-FED0-41CF-89F0-81D884768465}" dt="2024-11-21T18:45:26.311" v="121" actId="21"/>
          <ac:grpSpMkLst>
            <pc:docMk/>
            <pc:sldMk cId="2526104523" sldId="260"/>
            <ac:grpSpMk id="3" creationId="{00000000-0000-0000-0000-000000000000}"/>
          </ac:grpSpMkLst>
        </pc:grpChg>
        <pc:graphicFrameChg chg="del mod modGraphic">
          <ac:chgData name="Pietrocola, Natasha M" userId="4ee99e75-06bf-4459-8f73-62622d4b46e8" providerId="ADAL" clId="{6FFAC303-FED0-41CF-89F0-81D884768465}" dt="2024-11-21T18:42:38.813" v="64" actId="478"/>
          <ac:graphicFrameMkLst>
            <pc:docMk/>
            <pc:sldMk cId="2526104523" sldId="260"/>
            <ac:graphicFrameMk id="19" creationId="{2BE5D378-513A-B4F5-B9F1-346C3A4A0149}"/>
          </ac:graphicFrameMkLst>
        </pc:graphicFrameChg>
        <pc:picChg chg="del">
          <ac:chgData name="Pietrocola, Natasha M" userId="4ee99e75-06bf-4459-8f73-62622d4b46e8" providerId="ADAL" clId="{6FFAC303-FED0-41CF-89F0-81D884768465}" dt="2024-11-21T18:46:42.115" v="136" actId="21"/>
          <ac:picMkLst>
            <pc:docMk/>
            <pc:sldMk cId="2526104523" sldId="260"/>
            <ac:picMk id="7" creationId="{00000000-0000-0000-0000-000000000000}"/>
          </ac:picMkLst>
        </pc:picChg>
      </pc:sldChg>
      <pc:sldChg chg="modSp mod">
        <pc:chgData name="Pietrocola, Natasha M" userId="4ee99e75-06bf-4459-8f73-62622d4b46e8" providerId="ADAL" clId="{6FFAC303-FED0-41CF-89F0-81D884768465}" dt="2024-11-21T20:33:33.847" v="481" actId="20577"/>
        <pc:sldMkLst>
          <pc:docMk/>
          <pc:sldMk cId="236600804" sldId="262"/>
        </pc:sldMkLst>
        <pc:spChg chg="mod">
          <ac:chgData name="Pietrocola, Natasha M" userId="4ee99e75-06bf-4459-8f73-62622d4b46e8" providerId="ADAL" clId="{6FFAC303-FED0-41CF-89F0-81D884768465}" dt="2024-11-21T20:33:33.847" v="481" actId="20577"/>
          <ac:spMkLst>
            <pc:docMk/>
            <pc:sldMk cId="236600804" sldId="262"/>
            <ac:spMk id="10" creationId="{66E31E46-0F7B-FF72-EED2-F51C86A5C5D3}"/>
          </ac:spMkLst>
        </pc:spChg>
      </pc:sldChg>
      <pc:sldChg chg="modSp mod">
        <pc:chgData name="Pietrocola, Natasha M" userId="4ee99e75-06bf-4459-8f73-62622d4b46e8" providerId="ADAL" clId="{6FFAC303-FED0-41CF-89F0-81D884768465}" dt="2024-11-21T20:47:16.288" v="512" actId="20577"/>
        <pc:sldMkLst>
          <pc:docMk/>
          <pc:sldMk cId="1117849286" sldId="265"/>
        </pc:sldMkLst>
        <pc:spChg chg="mod">
          <ac:chgData name="Pietrocola, Natasha M" userId="4ee99e75-06bf-4459-8f73-62622d4b46e8" providerId="ADAL" clId="{6FFAC303-FED0-41CF-89F0-81D884768465}" dt="2024-11-21T19:40:59.919" v="402" actId="113"/>
          <ac:spMkLst>
            <pc:docMk/>
            <pc:sldMk cId="1117849286" sldId="265"/>
            <ac:spMk id="12" creationId="{25AD8DF3-5EF9-2F16-8E66-50A1EA4C4A03}"/>
          </ac:spMkLst>
        </pc:spChg>
        <pc:graphicFrameChg chg="modGraphic">
          <ac:chgData name="Pietrocola, Natasha M" userId="4ee99e75-06bf-4459-8f73-62622d4b46e8" providerId="ADAL" clId="{6FFAC303-FED0-41CF-89F0-81D884768465}" dt="2024-11-21T20:47:16.288" v="512" actId="20577"/>
          <ac:graphicFrameMkLst>
            <pc:docMk/>
            <pc:sldMk cId="1117849286" sldId="265"/>
            <ac:graphicFrameMk id="10" creationId="{061C2B7F-6DEB-0346-4603-A29995F15B66}"/>
          </ac:graphicFrameMkLst>
        </pc:graphicFrameChg>
      </pc:sldChg>
      <pc:sldChg chg="addSp delSp modSp mod">
        <pc:chgData name="Pietrocola, Natasha M" userId="4ee99e75-06bf-4459-8f73-62622d4b46e8" providerId="ADAL" clId="{6FFAC303-FED0-41CF-89F0-81D884768465}" dt="2024-11-21T19:42:03.403" v="447" actId="255"/>
        <pc:sldMkLst>
          <pc:docMk/>
          <pc:sldMk cId="3295142843" sldId="266"/>
        </pc:sldMkLst>
        <pc:spChg chg="mod">
          <ac:chgData name="Pietrocola, Natasha M" userId="4ee99e75-06bf-4459-8f73-62622d4b46e8" providerId="ADAL" clId="{6FFAC303-FED0-41CF-89F0-81D884768465}" dt="2024-11-21T19:16:00.555" v="228" actId="20577"/>
          <ac:spMkLst>
            <pc:docMk/>
            <pc:sldMk cId="3295142843" sldId="266"/>
            <ac:spMk id="9" creationId="{39B2832D-5246-F051-D280-334E61701233}"/>
          </ac:spMkLst>
        </pc:spChg>
        <pc:spChg chg="add del mod">
          <ac:chgData name="Pietrocola, Natasha M" userId="4ee99e75-06bf-4459-8f73-62622d4b46e8" providerId="ADAL" clId="{6FFAC303-FED0-41CF-89F0-81D884768465}" dt="2024-11-21T19:42:03.403" v="447" actId="255"/>
          <ac:spMkLst>
            <pc:docMk/>
            <pc:sldMk cId="3295142843" sldId="266"/>
            <ac:spMk id="10" creationId="{66E31E46-0F7B-FF72-EED2-F51C86A5C5D3}"/>
          </ac:spMkLst>
        </pc:spChg>
      </pc:sldChg>
      <pc:sldChg chg="modSp add del mod">
        <pc:chgData name="Pietrocola, Natasha M" userId="4ee99e75-06bf-4459-8f73-62622d4b46e8" providerId="ADAL" clId="{6FFAC303-FED0-41CF-89F0-81D884768465}" dt="2024-11-22T19:31:57.632" v="764" actId="20577"/>
        <pc:sldMkLst>
          <pc:docMk/>
          <pc:sldMk cId="1344633932" sldId="267"/>
        </pc:sldMkLst>
        <pc:spChg chg="mod">
          <ac:chgData name="Pietrocola, Natasha M" userId="4ee99e75-06bf-4459-8f73-62622d4b46e8" providerId="ADAL" clId="{6FFAC303-FED0-41CF-89F0-81D884768465}" dt="2024-11-21T19:40:35.524" v="398" actId="115"/>
          <ac:spMkLst>
            <pc:docMk/>
            <pc:sldMk cId="1344633932" sldId="267"/>
            <ac:spMk id="12" creationId="{25AD8DF3-5EF9-2F16-8E66-50A1EA4C4A03}"/>
          </ac:spMkLst>
        </pc:spChg>
        <pc:graphicFrameChg chg="modGraphic">
          <ac:chgData name="Pietrocola, Natasha M" userId="4ee99e75-06bf-4459-8f73-62622d4b46e8" providerId="ADAL" clId="{6FFAC303-FED0-41CF-89F0-81D884768465}" dt="2024-11-22T19:31:57.632" v="764" actId="20577"/>
          <ac:graphicFrameMkLst>
            <pc:docMk/>
            <pc:sldMk cId="1344633932" sldId="267"/>
            <ac:graphicFrameMk id="19" creationId="{2BE5D378-513A-B4F5-B9F1-346C3A4A0149}"/>
          </ac:graphicFrameMkLst>
        </pc:graphicFrameChg>
      </pc:sldChg>
      <pc:sldChg chg="new del">
        <pc:chgData name="Pietrocola, Natasha M" userId="4ee99e75-06bf-4459-8f73-62622d4b46e8" providerId="ADAL" clId="{6FFAC303-FED0-41CF-89F0-81D884768465}" dt="2024-11-21T18:38:08.906" v="53" actId="2696"/>
        <pc:sldMkLst>
          <pc:docMk/>
          <pc:sldMk cId="3422229261" sldId="267"/>
        </pc:sldMkLst>
      </pc:sldChg>
      <pc:sldChg chg="addSp delSp modSp add mod">
        <pc:chgData name="Pietrocola, Natasha M" userId="4ee99e75-06bf-4459-8f73-62622d4b46e8" providerId="ADAL" clId="{6FFAC303-FED0-41CF-89F0-81D884768465}" dt="2024-11-21T19:40:24.925" v="396" actId="207"/>
        <pc:sldMkLst>
          <pc:docMk/>
          <pc:sldMk cId="421302520" sldId="268"/>
        </pc:sldMkLst>
        <pc:spChg chg="mod">
          <ac:chgData name="Pietrocola, Natasha M" userId="4ee99e75-06bf-4459-8f73-62622d4b46e8" providerId="ADAL" clId="{6FFAC303-FED0-41CF-89F0-81D884768465}" dt="2024-11-21T18:45:37.881" v="123"/>
          <ac:spMkLst>
            <pc:docMk/>
            <pc:sldMk cId="421302520" sldId="268"/>
            <ac:spMk id="3" creationId="{F1174DED-9B87-6C63-5412-060FA8D636CA}"/>
          </ac:spMkLst>
        </pc:spChg>
        <pc:spChg chg="del">
          <ac:chgData name="Pietrocola, Natasha M" userId="4ee99e75-06bf-4459-8f73-62622d4b46e8" providerId="ADAL" clId="{6FFAC303-FED0-41CF-89F0-81D884768465}" dt="2024-11-21T18:45:35.328" v="122" actId="478"/>
          <ac:spMkLst>
            <pc:docMk/>
            <pc:sldMk cId="421302520" sldId="268"/>
            <ac:spMk id="5" creationId="{39F3899B-C4F1-4E25-6949-B209DCF96527}"/>
          </ac:spMkLst>
        </pc:spChg>
        <pc:spChg chg="mod">
          <ac:chgData name="Pietrocola, Natasha M" userId="4ee99e75-06bf-4459-8f73-62622d4b46e8" providerId="ADAL" clId="{6FFAC303-FED0-41CF-89F0-81D884768465}" dt="2024-11-21T19:40:24.925" v="396" actId="207"/>
          <ac:spMkLst>
            <pc:docMk/>
            <pc:sldMk cId="421302520" sldId="268"/>
            <ac:spMk id="6" creationId="{27F1508B-E3AD-7B0A-CC3B-4327F8C9AC14}"/>
          </ac:spMkLst>
        </pc:spChg>
        <pc:spChg chg="mod">
          <ac:chgData name="Pietrocola, Natasha M" userId="4ee99e75-06bf-4459-8f73-62622d4b46e8" providerId="ADAL" clId="{6FFAC303-FED0-41CF-89F0-81D884768465}" dt="2024-11-21T18:45:37.881" v="123"/>
          <ac:spMkLst>
            <pc:docMk/>
            <pc:sldMk cId="421302520" sldId="268"/>
            <ac:spMk id="7" creationId="{05C5241F-656C-1012-6338-4E4662AE6E86}"/>
          </ac:spMkLst>
        </pc:spChg>
        <pc:spChg chg="mod">
          <ac:chgData name="Pietrocola, Natasha M" userId="4ee99e75-06bf-4459-8f73-62622d4b46e8" providerId="ADAL" clId="{6FFAC303-FED0-41CF-89F0-81D884768465}" dt="2024-11-21T18:45:37.881" v="123"/>
          <ac:spMkLst>
            <pc:docMk/>
            <pc:sldMk cId="421302520" sldId="268"/>
            <ac:spMk id="8" creationId="{D6024D7B-F5B0-2C32-7303-E092FA673A5E}"/>
          </ac:spMkLst>
        </pc:spChg>
        <pc:spChg chg="add mod">
          <ac:chgData name="Pietrocola, Natasha M" userId="4ee99e75-06bf-4459-8f73-62622d4b46e8" providerId="ADAL" clId="{6FFAC303-FED0-41CF-89F0-81D884768465}" dt="2024-11-21T18:46:35.488" v="135"/>
          <ac:spMkLst>
            <pc:docMk/>
            <pc:sldMk cId="421302520" sldId="268"/>
            <ac:spMk id="9" creationId="{00000000-0000-0000-0000-000000000000}"/>
          </ac:spMkLst>
        </pc:spChg>
        <pc:grpChg chg="add mod">
          <ac:chgData name="Pietrocola, Natasha M" userId="4ee99e75-06bf-4459-8f73-62622d4b46e8" providerId="ADAL" clId="{6FFAC303-FED0-41CF-89F0-81D884768465}" dt="2024-11-21T18:45:37.881" v="123"/>
          <ac:grpSpMkLst>
            <pc:docMk/>
            <pc:sldMk cId="421302520" sldId="268"/>
            <ac:grpSpMk id="2" creationId="{35048A6E-6895-2E2D-A00E-7AE3EEF4494D}"/>
          </ac:grpSpMkLst>
        </pc:grpChg>
        <pc:graphicFrameChg chg="mod modGraphic">
          <ac:chgData name="Pietrocola, Natasha M" userId="4ee99e75-06bf-4459-8f73-62622d4b46e8" providerId="ADAL" clId="{6FFAC303-FED0-41CF-89F0-81D884768465}" dt="2024-11-21T18:46:32.547" v="134" actId="14100"/>
          <ac:graphicFrameMkLst>
            <pc:docMk/>
            <pc:sldMk cId="421302520" sldId="268"/>
            <ac:graphicFrameMk id="4" creationId="{491004F8-3168-1E79-6D7C-8FE8859B6D97}"/>
          </ac:graphicFrameMkLst>
        </pc:graphicFrameChg>
        <pc:picChg chg="add mod">
          <ac:chgData name="Pietrocola, Natasha M" userId="4ee99e75-06bf-4459-8f73-62622d4b46e8" providerId="ADAL" clId="{6FFAC303-FED0-41CF-89F0-81D884768465}" dt="2024-11-21T18:46:50.586" v="137"/>
          <ac:picMkLst>
            <pc:docMk/>
            <pc:sldMk cId="421302520" sldId="268"/>
            <ac:picMk id="10" creationId="{0AAA4DD4-3EE0-F7BB-0B9A-940C9782AB1C}"/>
          </ac:picMkLst>
        </pc:picChg>
      </pc:sldChg>
      <pc:sldChg chg="add del">
        <pc:chgData name="Pietrocola, Natasha M" userId="4ee99e75-06bf-4459-8f73-62622d4b46e8" providerId="ADAL" clId="{6FFAC303-FED0-41CF-89F0-81D884768465}" dt="2024-11-21T18:38:05.571" v="52" actId="2696"/>
        <pc:sldMkLst>
          <pc:docMk/>
          <pc:sldMk cId="2278805642" sldId="268"/>
        </pc:sldMkLst>
      </pc:sldChg>
      <pc:sldChg chg="addSp modSp new del mod">
        <pc:chgData name="Pietrocola, Natasha M" userId="4ee99e75-06bf-4459-8f73-62622d4b46e8" providerId="ADAL" clId="{6FFAC303-FED0-41CF-89F0-81D884768465}" dt="2024-11-22T19:25:25.166" v="555" actId="2696"/>
        <pc:sldMkLst>
          <pc:docMk/>
          <pc:sldMk cId="3210139788" sldId="269"/>
        </pc:sldMkLst>
        <pc:spChg chg="add mod">
          <ac:chgData name="Pietrocola, Natasha M" userId="4ee99e75-06bf-4459-8f73-62622d4b46e8" providerId="ADAL" clId="{6FFAC303-FED0-41CF-89F0-81D884768465}" dt="2024-11-22T19:25:14.479" v="554" actId="14100"/>
          <ac:spMkLst>
            <pc:docMk/>
            <pc:sldMk cId="3210139788" sldId="269"/>
            <ac:spMk id="5" creationId="{E574EADC-88A2-C5A4-B69F-90C9A654778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6"/>
            <a:ext cx="12435840" cy="17282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0" y="4608576"/>
            <a:ext cx="10241280" cy="205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31520" y="1892808"/>
            <a:ext cx="6364224" cy="5431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6" y="1892808"/>
            <a:ext cx="6364224" cy="5431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74F25-99CB-ECFE-CCE1-DDDBAEF491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0" y="3103960"/>
            <a:ext cx="10972800" cy="1107996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EF77B0-7B22-C5B8-C74E-47CE81A3B7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443198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B7313A-3FBD-237B-88BB-B10CE85C5E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1520" y="7653528"/>
            <a:ext cx="3364992" cy="276999"/>
          </a:xfrm>
        </p:spPr>
        <p:txBody>
          <a:bodyPr/>
          <a:lstStyle/>
          <a:p>
            <a:fld id="{5334134B-84EE-4FEE-9023-56FC446F8F1D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4BDF7-C99D-87B1-9B3B-EFCFBDD4B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74336" y="7653528"/>
            <a:ext cx="4681728" cy="276999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27D37-280B-FB43-C1CF-38B082F92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33888" y="7653528"/>
            <a:ext cx="3364992" cy="276999"/>
          </a:xfrm>
        </p:spPr>
        <p:txBody>
          <a:bodyPr/>
          <a:lstStyle/>
          <a:p>
            <a:fld id="{1516CFEB-852D-43EF-8972-2079734C3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40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31520" y="329184"/>
            <a:ext cx="13167360" cy="13167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31520" y="1892808"/>
            <a:ext cx="13167360" cy="5431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8"/>
            <a:ext cx="4681728" cy="411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8"/>
            <a:ext cx="3364992" cy="411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8"/>
            <a:ext cx="3364992" cy="411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4630400" cy="8229600"/>
            <a:chOff x="0" y="0"/>
            <a:chExt cx="14630400" cy="82296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4630400" cy="8229600"/>
            </a:xfrm>
            <a:custGeom>
              <a:avLst/>
              <a:gdLst/>
              <a:ahLst/>
              <a:cxnLst/>
              <a:rect l="l" t="t" r="r" b="b"/>
              <a:pathLst>
                <a:path w="14630400" h="8229600">
                  <a:moveTo>
                    <a:pt x="2474734" y="0"/>
                  </a:moveTo>
                  <a:lnTo>
                    <a:pt x="0" y="0"/>
                  </a:lnTo>
                  <a:lnTo>
                    <a:pt x="0" y="8229600"/>
                  </a:lnTo>
                  <a:lnTo>
                    <a:pt x="14630400" y="8229600"/>
                  </a:lnTo>
                  <a:lnTo>
                    <a:pt x="14630400" y="4971256"/>
                  </a:lnTo>
                  <a:lnTo>
                    <a:pt x="12343580" y="4971256"/>
                  </a:lnTo>
                  <a:lnTo>
                    <a:pt x="10709260" y="4811562"/>
                  </a:lnTo>
                  <a:lnTo>
                    <a:pt x="9286336" y="4312141"/>
                  </a:lnTo>
                  <a:lnTo>
                    <a:pt x="7369289" y="3320891"/>
                  </a:lnTo>
                  <a:lnTo>
                    <a:pt x="4868776" y="1760038"/>
                  </a:lnTo>
                  <a:lnTo>
                    <a:pt x="2474734" y="0"/>
                  </a:lnTo>
                  <a:close/>
                </a:path>
                <a:path w="14630400" h="8229600">
                  <a:moveTo>
                    <a:pt x="14630400" y="4946223"/>
                  </a:moveTo>
                  <a:lnTo>
                    <a:pt x="12343580" y="4971256"/>
                  </a:lnTo>
                  <a:lnTo>
                    <a:pt x="14630400" y="4971256"/>
                  </a:lnTo>
                  <a:lnTo>
                    <a:pt x="14630400" y="4946223"/>
                  </a:lnTo>
                  <a:close/>
                </a:path>
              </a:pathLst>
            </a:custGeom>
            <a:solidFill>
              <a:srgbClr val="0054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25975" y="0"/>
              <a:ext cx="12404424" cy="82296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43583" y="2307929"/>
              <a:ext cx="768096" cy="768096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2117851" y="2530236"/>
            <a:ext cx="1854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>
                <a:solidFill>
                  <a:srgbClr val="FFFFFF"/>
                </a:solidFill>
                <a:latin typeface="Arial"/>
                <a:cs typeface="Arial"/>
              </a:rPr>
              <a:t>Cuyahoga</a:t>
            </a:r>
            <a:r>
              <a:rPr sz="18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0">
                <a:solidFill>
                  <a:srgbClr val="FFFFFF"/>
                </a:solidFill>
                <a:latin typeface="Arial"/>
                <a:cs typeface="Arial"/>
              </a:rPr>
              <a:t>County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8200" y="3540162"/>
            <a:ext cx="5867400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000">
                <a:solidFill>
                  <a:srgbClr val="FFFFFF"/>
                </a:solidFill>
                <a:latin typeface="Arial"/>
                <a:cs typeface="Arial"/>
              </a:rPr>
              <a:t>Cuyahoga County Council Biennial Budget Hearing</a:t>
            </a:r>
            <a:endParaRPr sz="4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8200" y="5606261"/>
            <a:ext cx="4267200" cy="11158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7400"/>
              </a:lnSpc>
              <a:spcBef>
                <a:spcPts val="100"/>
              </a:spcBef>
            </a:pPr>
            <a:r>
              <a:rPr lang="en-US" sz="2400">
                <a:solidFill>
                  <a:srgbClr val="FFFFFF"/>
                </a:solidFill>
                <a:latin typeface="Arial"/>
                <a:cs typeface="Arial"/>
              </a:rPr>
              <a:t>Natasha Pietrocola, Director</a:t>
            </a: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lang="en-US" sz="2400" spc="-20">
                <a:solidFill>
                  <a:srgbClr val="FFFFFF"/>
                </a:solidFill>
                <a:latin typeface="Arial"/>
                <a:cs typeface="Arial"/>
              </a:rPr>
              <a:t>November 25, 2024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1004F8-3168-1E79-6D7C-8FE8859B6D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661019"/>
              </p:ext>
            </p:extLst>
          </p:nvPr>
        </p:nvGraphicFramePr>
        <p:xfrm>
          <a:off x="990600" y="1366730"/>
          <a:ext cx="12801600" cy="54150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1489">
                  <a:extLst>
                    <a:ext uri="{9D8B030D-6E8A-4147-A177-3AD203B41FA5}">
                      <a16:colId xmlns:a16="http://schemas.microsoft.com/office/drawing/2014/main" val="2545858275"/>
                    </a:ext>
                  </a:extLst>
                </a:gridCol>
                <a:gridCol w="1180521">
                  <a:extLst>
                    <a:ext uri="{9D8B030D-6E8A-4147-A177-3AD203B41FA5}">
                      <a16:colId xmlns:a16="http://schemas.microsoft.com/office/drawing/2014/main" val="1024495959"/>
                    </a:ext>
                  </a:extLst>
                </a:gridCol>
                <a:gridCol w="1303621">
                  <a:extLst>
                    <a:ext uri="{9D8B030D-6E8A-4147-A177-3AD203B41FA5}">
                      <a16:colId xmlns:a16="http://schemas.microsoft.com/office/drawing/2014/main" val="4128787473"/>
                    </a:ext>
                  </a:extLst>
                </a:gridCol>
                <a:gridCol w="1093021">
                  <a:extLst>
                    <a:ext uri="{9D8B030D-6E8A-4147-A177-3AD203B41FA5}">
                      <a16:colId xmlns:a16="http://schemas.microsoft.com/office/drawing/2014/main" val="714093664"/>
                    </a:ext>
                  </a:extLst>
                </a:gridCol>
                <a:gridCol w="1490484">
                  <a:extLst>
                    <a:ext uri="{9D8B030D-6E8A-4147-A177-3AD203B41FA5}">
                      <a16:colId xmlns:a16="http://schemas.microsoft.com/office/drawing/2014/main" val="1733181938"/>
                    </a:ext>
                  </a:extLst>
                </a:gridCol>
                <a:gridCol w="1286232">
                  <a:extLst>
                    <a:ext uri="{9D8B030D-6E8A-4147-A177-3AD203B41FA5}">
                      <a16:colId xmlns:a16="http://schemas.microsoft.com/office/drawing/2014/main" val="3534573696"/>
                    </a:ext>
                  </a:extLst>
                </a:gridCol>
                <a:gridCol w="1286232">
                  <a:extLst>
                    <a:ext uri="{9D8B030D-6E8A-4147-A177-3AD203B41FA5}">
                      <a16:colId xmlns:a16="http://schemas.microsoft.com/office/drawing/2014/main" val="2903140824"/>
                    </a:ext>
                  </a:extLst>
                </a:gridCol>
              </a:tblGrid>
              <a:tr h="22510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Clients Served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2019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2020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2021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2022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2023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 YTD through October</a:t>
                      </a:r>
                    </a:p>
                  </a:txBody>
                  <a:tcPr marL="82296" marR="82296" marT="0" marB="0" anchor="ctr"/>
                </a:tc>
                <a:extLst>
                  <a:ext uri="{0D108BD9-81ED-4DB2-BD59-A6C34878D82A}">
                    <a16:rowId xmlns:a16="http://schemas.microsoft.com/office/drawing/2014/main" val="202675174"/>
                  </a:ext>
                </a:extLst>
              </a:tr>
              <a:tr h="7120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Connection Center (Centralized Intake)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19,339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17,142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17,171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22,841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24,760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23,819</a:t>
                      </a:r>
                    </a:p>
                  </a:txBody>
                  <a:tcPr marL="82296" marR="82296" marT="0" marB="0" anchor="ctr"/>
                </a:tc>
                <a:extLst>
                  <a:ext uri="{0D108BD9-81ED-4DB2-BD59-A6C34878D82A}">
                    <a16:rowId xmlns:a16="http://schemas.microsoft.com/office/drawing/2014/main" val="2694659071"/>
                  </a:ext>
                </a:extLst>
              </a:tr>
              <a:tr h="3479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Adult Protective Services (APS)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2,436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2,340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2,402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2,309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2,506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2,469</a:t>
                      </a:r>
                    </a:p>
                  </a:txBody>
                  <a:tcPr marL="82296" marR="82296" marT="0" marB="0" anchor="ctr"/>
                </a:tc>
                <a:extLst>
                  <a:ext uri="{0D108BD9-81ED-4DB2-BD59-A6C34878D82A}">
                    <a16:rowId xmlns:a16="http://schemas.microsoft.com/office/drawing/2014/main" val="2354913632"/>
                  </a:ext>
                </a:extLst>
              </a:tr>
              <a:tr h="3479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Home Support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542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445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415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       399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369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358</a:t>
                      </a:r>
                    </a:p>
                  </a:txBody>
                  <a:tcPr marL="82296" marR="82296" marT="0" marB="0" anchor="ctr"/>
                </a:tc>
                <a:extLst>
                  <a:ext uri="{0D108BD9-81ED-4DB2-BD59-A6C34878D82A}">
                    <a16:rowId xmlns:a16="http://schemas.microsoft.com/office/drawing/2014/main" val="1931174870"/>
                  </a:ext>
                </a:extLst>
              </a:tr>
              <a:tr h="3479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Options for Independent Living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1,669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1,972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2,151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      2,121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2,261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2,397</a:t>
                      </a:r>
                    </a:p>
                  </a:txBody>
                  <a:tcPr marL="82296" marR="82296" marT="0" marB="0" anchor="ctr"/>
                </a:tc>
                <a:extLst>
                  <a:ext uri="{0D108BD9-81ED-4DB2-BD59-A6C34878D82A}">
                    <a16:rowId xmlns:a16="http://schemas.microsoft.com/office/drawing/2014/main" val="2022372121"/>
                  </a:ext>
                </a:extLst>
              </a:tr>
              <a:tr h="3479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Information Services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3,411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1,427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853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3,143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3,358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3,839</a:t>
                      </a:r>
                    </a:p>
                  </a:txBody>
                  <a:tcPr marL="82296" marR="82296" marT="0" marB="0" anchor="ctr"/>
                </a:tc>
                <a:extLst>
                  <a:ext uri="{0D108BD9-81ED-4DB2-BD59-A6C34878D82A}">
                    <a16:rowId xmlns:a16="http://schemas.microsoft.com/office/drawing/2014/main" val="3959287706"/>
                  </a:ext>
                </a:extLst>
              </a:tr>
              <a:tr h="7120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Community Social Services Program (CSSP)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3,303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3,664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3,716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6,785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7,094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7,221</a:t>
                      </a:r>
                    </a:p>
                  </a:txBody>
                  <a:tcPr marL="82296" marR="82296" marT="0" marB="0" anchor="ctr"/>
                </a:tc>
                <a:extLst>
                  <a:ext uri="{0D108BD9-81ED-4DB2-BD59-A6C34878D82A}">
                    <a16:rowId xmlns:a16="http://schemas.microsoft.com/office/drawing/2014/main" val="745723575"/>
                  </a:ext>
                </a:extLst>
              </a:tr>
              <a:tr h="3479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2200">
                          <a:effectLst/>
                        </a:rPr>
                        <a:t>TOTALS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30,700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26,990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26,708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37,598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40,348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296" marR="8229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40,103</a:t>
                      </a:r>
                    </a:p>
                  </a:txBody>
                  <a:tcPr marL="82296" marR="82296" marT="0" marB="0" anchor="ctr"/>
                </a:tc>
                <a:extLst>
                  <a:ext uri="{0D108BD9-81ED-4DB2-BD59-A6C34878D82A}">
                    <a16:rowId xmlns:a16="http://schemas.microsoft.com/office/drawing/2014/main" val="123074265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7F1508B-E3AD-7B0A-CC3B-4327F8C9AC14}"/>
              </a:ext>
            </a:extLst>
          </p:cNvPr>
          <p:cNvSpPr txBox="1"/>
          <p:nvPr/>
        </p:nvSpPr>
        <p:spPr>
          <a:xfrm>
            <a:off x="2059406" y="400120"/>
            <a:ext cx="10362283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320" b="1">
                <a:solidFill>
                  <a:srgbClr val="7030A0"/>
                </a:solidFill>
              </a:rPr>
              <a:t>DSAS Client Counts</a:t>
            </a:r>
          </a:p>
        </p:txBody>
      </p:sp>
      <p:grpSp>
        <p:nvGrpSpPr>
          <p:cNvPr id="2" name="object 3">
            <a:extLst>
              <a:ext uri="{FF2B5EF4-FFF2-40B4-BE49-F238E27FC236}">
                <a16:creationId xmlns:a16="http://schemas.microsoft.com/office/drawing/2014/main" id="{35048A6E-6895-2E2D-A00E-7AE3EEF4494D}"/>
              </a:ext>
            </a:extLst>
          </p:cNvPr>
          <p:cNvGrpSpPr/>
          <p:nvPr/>
        </p:nvGrpSpPr>
        <p:grpSpPr>
          <a:xfrm>
            <a:off x="0" y="-27296"/>
            <a:ext cx="4187825" cy="2208530"/>
            <a:chOff x="0" y="0"/>
            <a:chExt cx="4187825" cy="2208530"/>
          </a:xfrm>
        </p:grpSpPr>
        <p:sp>
          <p:nvSpPr>
            <p:cNvPr id="3" name="object 4">
              <a:extLst>
                <a:ext uri="{FF2B5EF4-FFF2-40B4-BE49-F238E27FC236}">
                  <a16:creationId xmlns:a16="http://schemas.microsoft.com/office/drawing/2014/main" id="{F1174DED-9B87-6C63-5412-060FA8D636CA}"/>
                </a:ext>
              </a:extLst>
            </p:cNvPr>
            <p:cNvSpPr/>
            <p:nvPr/>
          </p:nvSpPr>
          <p:spPr>
            <a:xfrm>
              <a:off x="0" y="0"/>
              <a:ext cx="3545840" cy="2156460"/>
            </a:xfrm>
            <a:custGeom>
              <a:avLst/>
              <a:gdLst/>
              <a:ahLst/>
              <a:cxnLst/>
              <a:rect l="l" t="t" r="r" b="b"/>
              <a:pathLst>
                <a:path w="3545840" h="2156460">
                  <a:moveTo>
                    <a:pt x="3545425" y="0"/>
                  </a:moveTo>
                  <a:lnTo>
                    <a:pt x="0" y="0"/>
                  </a:lnTo>
                  <a:lnTo>
                    <a:pt x="0" y="2156129"/>
                  </a:lnTo>
                  <a:lnTo>
                    <a:pt x="66015" y="2103369"/>
                  </a:lnTo>
                  <a:lnTo>
                    <a:pt x="1172446" y="1289948"/>
                  </a:lnTo>
                  <a:lnTo>
                    <a:pt x="2313536" y="577667"/>
                  </a:lnTo>
                  <a:lnTo>
                    <a:pt x="3188362" y="125322"/>
                  </a:lnTo>
                  <a:lnTo>
                    <a:pt x="3545425" y="0"/>
                  </a:lnTo>
                  <a:close/>
                </a:path>
              </a:pathLst>
            </a:custGeom>
            <a:solidFill>
              <a:srgbClr val="0054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5">
              <a:extLst>
                <a:ext uri="{FF2B5EF4-FFF2-40B4-BE49-F238E27FC236}">
                  <a16:creationId xmlns:a16="http://schemas.microsoft.com/office/drawing/2014/main" id="{05C5241F-656C-1012-6338-4E4662AE6E86}"/>
                </a:ext>
              </a:extLst>
            </p:cNvPr>
            <p:cNvSpPr/>
            <p:nvPr/>
          </p:nvSpPr>
          <p:spPr>
            <a:xfrm>
              <a:off x="0" y="0"/>
              <a:ext cx="4187825" cy="2208530"/>
            </a:xfrm>
            <a:custGeom>
              <a:avLst/>
              <a:gdLst/>
              <a:ahLst/>
              <a:cxnLst/>
              <a:rect l="l" t="t" r="r" b="b"/>
              <a:pathLst>
                <a:path w="4187825" h="2208530">
                  <a:moveTo>
                    <a:pt x="4187482" y="0"/>
                  </a:moveTo>
                  <a:lnTo>
                    <a:pt x="3570376" y="0"/>
                  </a:lnTo>
                  <a:lnTo>
                    <a:pt x="3541115" y="12"/>
                  </a:lnTo>
                  <a:lnTo>
                    <a:pt x="2786392" y="12"/>
                  </a:lnTo>
                  <a:lnTo>
                    <a:pt x="2786392" y="13474"/>
                  </a:lnTo>
                  <a:lnTo>
                    <a:pt x="2680919" y="80886"/>
                  </a:lnTo>
                  <a:lnTo>
                    <a:pt x="2747734" y="37884"/>
                  </a:lnTo>
                  <a:lnTo>
                    <a:pt x="2786392" y="13474"/>
                  </a:lnTo>
                  <a:lnTo>
                    <a:pt x="2786392" y="12"/>
                  </a:lnTo>
                  <a:lnTo>
                    <a:pt x="2619591" y="12"/>
                  </a:lnTo>
                  <a:lnTo>
                    <a:pt x="2590177" y="21336"/>
                  </a:lnTo>
                  <a:lnTo>
                    <a:pt x="2590177" y="139280"/>
                  </a:lnTo>
                  <a:lnTo>
                    <a:pt x="2501442" y="197523"/>
                  </a:lnTo>
                  <a:lnTo>
                    <a:pt x="2568702" y="153098"/>
                  </a:lnTo>
                  <a:lnTo>
                    <a:pt x="2590177" y="139280"/>
                  </a:lnTo>
                  <a:lnTo>
                    <a:pt x="2590177" y="21336"/>
                  </a:lnTo>
                  <a:lnTo>
                    <a:pt x="2559443" y="43611"/>
                  </a:lnTo>
                  <a:lnTo>
                    <a:pt x="2411349" y="152781"/>
                  </a:lnTo>
                  <a:lnTo>
                    <a:pt x="2411349" y="257035"/>
                  </a:lnTo>
                  <a:lnTo>
                    <a:pt x="2319934" y="318541"/>
                  </a:lnTo>
                  <a:lnTo>
                    <a:pt x="2388730" y="271970"/>
                  </a:lnTo>
                  <a:lnTo>
                    <a:pt x="2411349" y="257035"/>
                  </a:lnTo>
                  <a:lnTo>
                    <a:pt x="2411349" y="152781"/>
                  </a:lnTo>
                  <a:lnTo>
                    <a:pt x="2293912" y="239344"/>
                  </a:lnTo>
                  <a:lnTo>
                    <a:pt x="2233904" y="284683"/>
                  </a:lnTo>
                  <a:lnTo>
                    <a:pt x="2233904" y="376783"/>
                  </a:lnTo>
                  <a:lnTo>
                    <a:pt x="2116163" y="458139"/>
                  </a:lnTo>
                  <a:lnTo>
                    <a:pt x="2208047" y="394284"/>
                  </a:lnTo>
                  <a:lnTo>
                    <a:pt x="2233904" y="376783"/>
                  </a:lnTo>
                  <a:lnTo>
                    <a:pt x="2233904" y="284683"/>
                  </a:lnTo>
                  <a:lnTo>
                    <a:pt x="2026526" y="441325"/>
                  </a:lnTo>
                  <a:lnTo>
                    <a:pt x="2003869" y="458863"/>
                  </a:lnTo>
                  <a:lnTo>
                    <a:pt x="2003869" y="536168"/>
                  </a:lnTo>
                  <a:lnTo>
                    <a:pt x="1993963" y="543217"/>
                  </a:lnTo>
                  <a:lnTo>
                    <a:pt x="1993963" y="727875"/>
                  </a:lnTo>
                  <a:lnTo>
                    <a:pt x="1960372" y="749808"/>
                  </a:lnTo>
                  <a:lnTo>
                    <a:pt x="1974837" y="740219"/>
                  </a:lnTo>
                  <a:lnTo>
                    <a:pt x="1993963" y="727875"/>
                  </a:lnTo>
                  <a:lnTo>
                    <a:pt x="1993963" y="543217"/>
                  </a:lnTo>
                  <a:lnTo>
                    <a:pt x="1890255" y="616864"/>
                  </a:lnTo>
                  <a:lnTo>
                    <a:pt x="1981466" y="551738"/>
                  </a:lnTo>
                  <a:lnTo>
                    <a:pt x="2003869" y="536168"/>
                  </a:lnTo>
                  <a:lnTo>
                    <a:pt x="2003869" y="458863"/>
                  </a:lnTo>
                  <a:lnTo>
                    <a:pt x="1777022" y="634466"/>
                  </a:lnTo>
                  <a:lnTo>
                    <a:pt x="1777022" y="697725"/>
                  </a:lnTo>
                  <a:lnTo>
                    <a:pt x="1663522" y="780465"/>
                  </a:lnTo>
                  <a:lnTo>
                    <a:pt x="1754428" y="713854"/>
                  </a:lnTo>
                  <a:lnTo>
                    <a:pt x="1777022" y="697725"/>
                  </a:lnTo>
                  <a:lnTo>
                    <a:pt x="1777022" y="634466"/>
                  </a:lnTo>
                  <a:lnTo>
                    <a:pt x="1713052" y="683971"/>
                  </a:lnTo>
                  <a:lnTo>
                    <a:pt x="1549565" y="813600"/>
                  </a:lnTo>
                  <a:lnTo>
                    <a:pt x="1549565" y="863968"/>
                  </a:lnTo>
                  <a:lnTo>
                    <a:pt x="1437106" y="948004"/>
                  </a:lnTo>
                  <a:lnTo>
                    <a:pt x="1527314" y="880262"/>
                  </a:lnTo>
                  <a:lnTo>
                    <a:pt x="1549565" y="863968"/>
                  </a:lnTo>
                  <a:lnTo>
                    <a:pt x="1549565" y="813600"/>
                  </a:lnTo>
                  <a:lnTo>
                    <a:pt x="1398841" y="933107"/>
                  </a:lnTo>
                  <a:lnTo>
                    <a:pt x="1322603" y="995006"/>
                  </a:lnTo>
                  <a:lnTo>
                    <a:pt x="1322603" y="1033983"/>
                  </a:lnTo>
                  <a:lnTo>
                    <a:pt x="1210652" y="1119632"/>
                  </a:lnTo>
                  <a:lnTo>
                    <a:pt x="1300505" y="1050569"/>
                  </a:lnTo>
                  <a:lnTo>
                    <a:pt x="1322603" y="1033983"/>
                  </a:lnTo>
                  <a:lnTo>
                    <a:pt x="1322603" y="995006"/>
                  </a:lnTo>
                  <a:lnTo>
                    <a:pt x="1096822" y="1178306"/>
                  </a:lnTo>
                  <a:lnTo>
                    <a:pt x="1096822" y="1207096"/>
                  </a:lnTo>
                  <a:lnTo>
                    <a:pt x="984427" y="1295044"/>
                  </a:lnTo>
                  <a:lnTo>
                    <a:pt x="1074369" y="1224356"/>
                  </a:lnTo>
                  <a:lnTo>
                    <a:pt x="1096822" y="1207096"/>
                  </a:lnTo>
                  <a:lnTo>
                    <a:pt x="1096822" y="1178306"/>
                  </a:lnTo>
                  <a:lnTo>
                    <a:pt x="1040041" y="1224394"/>
                  </a:lnTo>
                  <a:lnTo>
                    <a:pt x="905852" y="1335125"/>
                  </a:lnTo>
                  <a:lnTo>
                    <a:pt x="871169" y="1364195"/>
                  </a:lnTo>
                  <a:lnTo>
                    <a:pt x="871169" y="1384071"/>
                  </a:lnTo>
                  <a:lnTo>
                    <a:pt x="761479" y="1471777"/>
                  </a:lnTo>
                  <a:lnTo>
                    <a:pt x="849299" y="1401254"/>
                  </a:lnTo>
                  <a:lnTo>
                    <a:pt x="871169" y="1384071"/>
                  </a:lnTo>
                  <a:lnTo>
                    <a:pt x="871169" y="1364195"/>
                  </a:lnTo>
                  <a:lnTo>
                    <a:pt x="647395" y="1551673"/>
                  </a:lnTo>
                  <a:lnTo>
                    <a:pt x="647395" y="1563395"/>
                  </a:lnTo>
                  <a:lnTo>
                    <a:pt x="537133" y="1653438"/>
                  </a:lnTo>
                  <a:lnTo>
                    <a:pt x="625665" y="1580845"/>
                  </a:lnTo>
                  <a:lnTo>
                    <a:pt x="647395" y="1563395"/>
                  </a:lnTo>
                  <a:lnTo>
                    <a:pt x="647395" y="1551673"/>
                  </a:lnTo>
                  <a:lnTo>
                    <a:pt x="549732" y="1633486"/>
                  </a:lnTo>
                  <a:lnTo>
                    <a:pt x="426059" y="1739379"/>
                  </a:lnTo>
                  <a:lnTo>
                    <a:pt x="426059" y="1744522"/>
                  </a:lnTo>
                  <a:lnTo>
                    <a:pt x="324878" y="1828863"/>
                  </a:lnTo>
                  <a:lnTo>
                    <a:pt x="403847" y="1762734"/>
                  </a:lnTo>
                  <a:lnTo>
                    <a:pt x="426059" y="1744522"/>
                  </a:lnTo>
                  <a:lnTo>
                    <a:pt x="426059" y="1739379"/>
                  </a:lnTo>
                  <a:lnTo>
                    <a:pt x="173609" y="1955520"/>
                  </a:lnTo>
                  <a:lnTo>
                    <a:pt x="200660" y="1932876"/>
                  </a:lnTo>
                  <a:lnTo>
                    <a:pt x="154127" y="1972462"/>
                  </a:lnTo>
                  <a:lnTo>
                    <a:pt x="173609" y="1955520"/>
                  </a:lnTo>
                  <a:lnTo>
                    <a:pt x="0" y="2103602"/>
                  </a:lnTo>
                  <a:lnTo>
                    <a:pt x="0" y="2106498"/>
                  </a:lnTo>
                  <a:lnTo>
                    <a:pt x="0" y="2162276"/>
                  </a:lnTo>
                  <a:lnTo>
                    <a:pt x="0" y="2176145"/>
                  </a:lnTo>
                  <a:lnTo>
                    <a:pt x="0" y="2188781"/>
                  </a:lnTo>
                  <a:lnTo>
                    <a:pt x="0" y="2203983"/>
                  </a:lnTo>
                  <a:lnTo>
                    <a:pt x="0" y="2208009"/>
                  </a:lnTo>
                  <a:lnTo>
                    <a:pt x="284175" y="1995805"/>
                  </a:lnTo>
                  <a:lnTo>
                    <a:pt x="550595" y="1801926"/>
                  </a:lnTo>
                  <a:lnTo>
                    <a:pt x="821550" y="1609763"/>
                  </a:lnTo>
                  <a:lnTo>
                    <a:pt x="1025182" y="1469224"/>
                  </a:lnTo>
                  <a:lnTo>
                    <a:pt x="1109700" y="1411198"/>
                  </a:lnTo>
                  <a:lnTo>
                    <a:pt x="1392097" y="1222743"/>
                  </a:lnTo>
                  <a:lnTo>
                    <a:pt x="1629079" y="1068870"/>
                  </a:lnTo>
                  <a:lnTo>
                    <a:pt x="1867014" y="918438"/>
                  </a:lnTo>
                  <a:lnTo>
                    <a:pt x="1962327" y="859358"/>
                  </a:lnTo>
                  <a:lnTo>
                    <a:pt x="2022995" y="824763"/>
                  </a:lnTo>
                  <a:lnTo>
                    <a:pt x="2125192" y="770305"/>
                  </a:lnTo>
                  <a:lnTo>
                    <a:pt x="2227389" y="717448"/>
                  </a:lnTo>
                  <a:lnTo>
                    <a:pt x="2329561" y="666203"/>
                  </a:lnTo>
                  <a:lnTo>
                    <a:pt x="2431656" y="616546"/>
                  </a:lnTo>
                  <a:lnTo>
                    <a:pt x="2533637" y="568502"/>
                  </a:lnTo>
                  <a:lnTo>
                    <a:pt x="2635466" y="522046"/>
                  </a:lnTo>
                  <a:lnTo>
                    <a:pt x="2737091" y="477177"/>
                  </a:lnTo>
                  <a:lnTo>
                    <a:pt x="2838488" y="433920"/>
                  </a:lnTo>
                  <a:lnTo>
                    <a:pt x="2939592" y="392252"/>
                  </a:lnTo>
                  <a:lnTo>
                    <a:pt x="3040380" y="352171"/>
                  </a:lnTo>
                  <a:lnTo>
                    <a:pt x="3140799" y="313690"/>
                  </a:lnTo>
                  <a:lnTo>
                    <a:pt x="3240811" y="276796"/>
                  </a:lnTo>
                  <a:lnTo>
                    <a:pt x="3340379" y="241490"/>
                  </a:lnTo>
                  <a:lnTo>
                    <a:pt x="3439464" y="207772"/>
                  </a:lnTo>
                  <a:lnTo>
                    <a:pt x="3538004" y="175653"/>
                  </a:lnTo>
                  <a:lnTo>
                    <a:pt x="3635984" y="145110"/>
                  </a:lnTo>
                  <a:lnTo>
                    <a:pt x="3733342" y="116154"/>
                  </a:lnTo>
                  <a:lnTo>
                    <a:pt x="3830053" y="88785"/>
                  </a:lnTo>
                  <a:lnTo>
                    <a:pt x="3926065" y="63004"/>
                  </a:lnTo>
                  <a:lnTo>
                    <a:pt x="4021340" y="38798"/>
                  </a:lnTo>
                  <a:lnTo>
                    <a:pt x="4115828" y="16179"/>
                  </a:lnTo>
                  <a:lnTo>
                    <a:pt x="4187482" y="0"/>
                  </a:lnTo>
                  <a:close/>
                </a:path>
              </a:pathLst>
            </a:custGeom>
            <a:solidFill>
              <a:srgbClr val="0082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D6024D7B-F5B0-2C32-7303-E092FA673A5E}"/>
                </a:ext>
              </a:extLst>
            </p:cNvPr>
            <p:cNvSpPr/>
            <p:nvPr/>
          </p:nvSpPr>
          <p:spPr>
            <a:xfrm>
              <a:off x="0" y="0"/>
              <a:ext cx="2336800" cy="2080260"/>
            </a:xfrm>
            <a:custGeom>
              <a:avLst/>
              <a:gdLst/>
              <a:ahLst/>
              <a:cxnLst/>
              <a:rect l="l" t="t" r="r" b="b"/>
              <a:pathLst>
                <a:path w="2336800" h="2080260">
                  <a:moveTo>
                    <a:pt x="2336410" y="0"/>
                  </a:moveTo>
                  <a:lnTo>
                    <a:pt x="2294666" y="0"/>
                  </a:lnTo>
                  <a:lnTo>
                    <a:pt x="1146229" y="1026268"/>
                  </a:lnTo>
                  <a:lnTo>
                    <a:pt x="0" y="2062273"/>
                  </a:lnTo>
                  <a:lnTo>
                    <a:pt x="0" y="2079780"/>
                  </a:lnTo>
                  <a:lnTo>
                    <a:pt x="880406" y="1274965"/>
                  </a:lnTo>
                  <a:lnTo>
                    <a:pt x="1399369" y="810150"/>
                  </a:lnTo>
                  <a:lnTo>
                    <a:pt x="1832445" y="430272"/>
                  </a:lnTo>
                  <a:lnTo>
                    <a:pt x="2177514" y="134108"/>
                  </a:lnTo>
                  <a:lnTo>
                    <a:pt x="23364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2"/>
          <p:cNvSpPr/>
          <p:nvPr/>
        </p:nvSpPr>
        <p:spPr>
          <a:xfrm>
            <a:off x="0" y="7200763"/>
            <a:ext cx="14630400" cy="1056640"/>
          </a:xfrm>
          <a:custGeom>
            <a:avLst/>
            <a:gdLst/>
            <a:ahLst/>
            <a:cxnLst/>
            <a:rect l="l" t="t" r="r" b="b"/>
            <a:pathLst>
              <a:path w="14630400" h="1056640">
                <a:moveTo>
                  <a:pt x="14630400" y="0"/>
                </a:moveTo>
                <a:lnTo>
                  <a:pt x="0" y="0"/>
                </a:lnTo>
                <a:lnTo>
                  <a:pt x="0" y="1056131"/>
                </a:lnTo>
                <a:lnTo>
                  <a:pt x="14630400" y="1056131"/>
                </a:lnTo>
                <a:lnTo>
                  <a:pt x="14630400" y="0"/>
                </a:lnTo>
                <a:close/>
              </a:path>
            </a:pathLst>
          </a:custGeom>
          <a:solidFill>
            <a:srgbClr val="00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object 7">
            <a:extLst>
              <a:ext uri="{FF2B5EF4-FFF2-40B4-BE49-F238E27FC236}">
                <a16:creationId xmlns:a16="http://schemas.microsoft.com/office/drawing/2014/main" id="{0AAA4DD4-3EE0-F7BB-0B9A-940C9782AB1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006074" y="7377930"/>
            <a:ext cx="566445" cy="566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0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200763"/>
            <a:ext cx="14630400" cy="1056640"/>
          </a:xfrm>
          <a:custGeom>
            <a:avLst/>
            <a:gdLst/>
            <a:ahLst/>
            <a:cxnLst/>
            <a:rect l="l" t="t" r="r" b="b"/>
            <a:pathLst>
              <a:path w="14630400" h="1056640">
                <a:moveTo>
                  <a:pt x="14630400" y="0"/>
                </a:moveTo>
                <a:lnTo>
                  <a:pt x="0" y="0"/>
                </a:lnTo>
                <a:lnTo>
                  <a:pt x="0" y="1056131"/>
                </a:lnTo>
                <a:lnTo>
                  <a:pt x="14630400" y="1056131"/>
                </a:lnTo>
                <a:lnTo>
                  <a:pt x="14630400" y="0"/>
                </a:lnTo>
                <a:close/>
              </a:path>
            </a:pathLst>
          </a:custGeom>
          <a:solidFill>
            <a:srgbClr val="00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-27296"/>
            <a:ext cx="4187825" cy="2208530"/>
            <a:chOff x="0" y="0"/>
            <a:chExt cx="4187825" cy="220853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3545840" cy="2156460"/>
            </a:xfrm>
            <a:custGeom>
              <a:avLst/>
              <a:gdLst/>
              <a:ahLst/>
              <a:cxnLst/>
              <a:rect l="l" t="t" r="r" b="b"/>
              <a:pathLst>
                <a:path w="3545840" h="2156460">
                  <a:moveTo>
                    <a:pt x="3545425" y="0"/>
                  </a:moveTo>
                  <a:lnTo>
                    <a:pt x="0" y="0"/>
                  </a:lnTo>
                  <a:lnTo>
                    <a:pt x="0" y="2156129"/>
                  </a:lnTo>
                  <a:lnTo>
                    <a:pt x="66015" y="2103369"/>
                  </a:lnTo>
                  <a:lnTo>
                    <a:pt x="1172446" y="1289948"/>
                  </a:lnTo>
                  <a:lnTo>
                    <a:pt x="2313536" y="577667"/>
                  </a:lnTo>
                  <a:lnTo>
                    <a:pt x="3188362" y="125322"/>
                  </a:lnTo>
                  <a:lnTo>
                    <a:pt x="3545425" y="0"/>
                  </a:lnTo>
                  <a:close/>
                </a:path>
              </a:pathLst>
            </a:custGeom>
            <a:solidFill>
              <a:srgbClr val="0054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4187825" cy="2208530"/>
            </a:xfrm>
            <a:custGeom>
              <a:avLst/>
              <a:gdLst/>
              <a:ahLst/>
              <a:cxnLst/>
              <a:rect l="l" t="t" r="r" b="b"/>
              <a:pathLst>
                <a:path w="4187825" h="2208530">
                  <a:moveTo>
                    <a:pt x="4187482" y="0"/>
                  </a:moveTo>
                  <a:lnTo>
                    <a:pt x="3570376" y="0"/>
                  </a:lnTo>
                  <a:lnTo>
                    <a:pt x="3541115" y="12"/>
                  </a:lnTo>
                  <a:lnTo>
                    <a:pt x="2786392" y="12"/>
                  </a:lnTo>
                  <a:lnTo>
                    <a:pt x="2786392" y="13474"/>
                  </a:lnTo>
                  <a:lnTo>
                    <a:pt x="2680919" y="80886"/>
                  </a:lnTo>
                  <a:lnTo>
                    <a:pt x="2747734" y="37884"/>
                  </a:lnTo>
                  <a:lnTo>
                    <a:pt x="2786392" y="13474"/>
                  </a:lnTo>
                  <a:lnTo>
                    <a:pt x="2786392" y="12"/>
                  </a:lnTo>
                  <a:lnTo>
                    <a:pt x="2619591" y="12"/>
                  </a:lnTo>
                  <a:lnTo>
                    <a:pt x="2590177" y="21336"/>
                  </a:lnTo>
                  <a:lnTo>
                    <a:pt x="2590177" y="139280"/>
                  </a:lnTo>
                  <a:lnTo>
                    <a:pt x="2501442" y="197523"/>
                  </a:lnTo>
                  <a:lnTo>
                    <a:pt x="2568702" y="153098"/>
                  </a:lnTo>
                  <a:lnTo>
                    <a:pt x="2590177" y="139280"/>
                  </a:lnTo>
                  <a:lnTo>
                    <a:pt x="2590177" y="21336"/>
                  </a:lnTo>
                  <a:lnTo>
                    <a:pt x="2559443" y="43611"/>
                  </a:lnTo>
                  <a:lnTo>
                    <a:pt x="2411349" y="152781"/>
                  </a:lnTo>
                  <a:lnTo>
                    <a:pt x="2411349" y="257035"/>
                  </a:lnTo>
                  <a:lnTo>
                    <a:pt x="2319934" y="318541"/>
                  </a:lnTo>
                  <a:lnTo>
                    <a:pt x="2388730" y="271970"/>
                  </a:lnTo>
                  <a:lnTo>
                    <a:pt x="2411349" y="257035"/>
                  </a:lnTo>
                  <a:lnTo>
                    <a:pt x="2411349" y="152781"/>
                  </a:lnTo>
                  <a:lnTo>
                    <a:pt x="2293912" y="239344"/>
                  </a:lnTo>
                  <a:lnTo>
                    <a:pt x="2233904" y="284683"/>
                  </a:lnTo>
                  <a:lnTo>
                    <a:pt x="2233904" y="376783"/>
                  </a:lnTo>
                  <a:lnTo>
                    <a:pt x="2116163" y="458139"/>
                  </a:lnTo>
                  <a:lnTo>
                    <a:pt x="2208047" y="394284"/>
                  </a:lnTo>
                  <a:lnTo>
                    <a:pt x="2233904" y="376783"/>
                  </a:lnTo>
                  <a:lnTo>
                    <a:pt x="2233904" y="284683"/>
                  </a:lnTo>
                  <a:lnTo>
                    <a:pt x="2026526" y="441325"/>
                  </a:lnTo>
                  <a:lnTo>
                    <a:pt x="2003869" y="458863"/>
                  </a:lnTo>
                  <a:lnTo>
                    <a:pt x="2003869" y="536168"/>
                  </a:lnTo>
                  <a:lnTo>
                    <a:pt x="1993963" y="543217"/>
                  </a:lnTo>
                  <a:lnTo>
                    <a:pt x="1993963" y="727875"/>
                  </a:lnTo>
                  <a:lnTo>
                    <a:pt x="1960372" y="749808"/>
                  </a:lnTo>
                  <a:lnTo>
                    <a:pt x="1974837" y="740219"/>
                  </a:lnTo>
                  <a:lnTo>
                    <a:pt x="1993963" y="727875"/>
                  </a:lnTo>
                  <a:lnTo>
                    <a:pt x="1993963" y="543217"/>
                  </a:lnTo>
                  <a:lnTo>
                    <a:pt x="1890255" y="616864"/>
                  </a:lnTo>
                  <a:lnTo>
                    <a:pt x="1981466" y="551738"/>
                  </a:lnTo>
                  <a:lnTo>
                    <a:pt x="2003869" y="536168"/>
                  </a:lnTo>
                  <a:lnTo>
                    <a:pt x="2003869" y="458863"/>
                  </a:lnTo>
                  <a:lnTo>
                    <a:pt x="1777022" y="634466"/>
                  </a:lnTo>
                  <a:lnTo>
                    <a:pt x="1777022" y="697725"/>
                  </a:lnTo>
                  <a:lnTo>
                    <a:pt x="1663522" y="780465"/>
                  </a:lnTo>
                  <a:lnTo>
                    <a:pt x="1754428" y="713854"/>
                  </a:lnTo>
                  <a:lnTo>
                    <a:pt x="1777022" y="697725"/>
                  </a:lnTo>
                  <a:lnTo>
                    <a:pt x="1777022" y="634466"/>
                  </a:lnTo>
                  <a:lnTo>
                    <a:pt x="1713052" y="683971"/>
                  </a:lnTo>
                  <a:lnTo>
                    <a:pt x="1549565" y="813600"/>
                  </a:lnTo>
                  <a:lnTo>
                    <a:pt x="1549565" y="863968"/>
                  </a:lnTo>
                  <a:lnTo>
                    <a:pt x="1437106" y="948004"/>
                  </a:lnTo>
                  <a:lnTo>
                    <a:pt x="1527314" y="880262"/>
                  </a:lnTo>
                  <a:lnTo>
                    <a:pt x="1549565" y="863968"/>
                  </a:lnTo>
                  <a:lnTo>
                    <a:pt x="1549565" y="813600"/>
                  </a:lnTo>
                  <a:lnTo>
                    <a:pt x="1398841" y="933107"/>
                  </a:lnTo>
                  <a:lnTo>
                    <a:pt x="1322603" y="995006"/>
                  </a:lnTo>
                  <a:lnTo>
                    <a:pt x="1322603" y="1033983"/>
                  </a:lnTo>
                  <a:lnTo>
                    <a:pt x="1210652" y="1119632"/>
                  </a:lnTo>
                  <a:lnTo>
                    <a:pt x="1300505" y="1050569"/>
                  </a:lnTo>
                  <a:lnTo>
                    <a:pt x="1322603" y="1033983"/>
                  </a:lnTo>
                  <a:lnTo>
                    <a:pt x="1322603" y="995006"/>
                  </a:lnTo>
                  <a:lnTo>
                    <a:pt x="1096822" y="1178306"/>
                  </a:lnTo>
                  <a:lnTo>
                    <a:pt x="1096822" y="1207096"/>
                  </a:lnTo>
                  <a:lnTo>
                    <a:pt x="984427" y="1295044"/>
                  </a:lnTo>
                  <a:lnTo>
                    <a:pt x="1074369" y="1224356"/>
                  </a:lnTo>
                  <a:lnTo>
                    <a:pt x="1096822" y="1207096"/>
                  </a:lnTo>
                  <a:lnTo>
                    <a:pt x="1096822" y="1178306"/>
                  </a:lnTo>
                  <a:lnTo>
                    <a:pt x="1040041" y="1224394"/>
                  </a:lnTo>
                  <a:lnTo>
                    <a:pt x="905852" y="1335125"/>
                  </a:lnTo>
                  <a:lnTo>
                    <a:pt x="871169" y="1364195"/>
                  </a:lnTo>
                  <a:lnTo>
                    <a:pt x="871169" y="1384071"/>
                  </a:lnTo>
                  <a:lnTo>
                    <a:pt x="761479" y="1471777"/>
                  </a:lnTo>
                  <a:lnTo>
                    <a:pt x="849299" y="1401254"/>
                  </a:lnTo>
                  <a:lnTo>
                    <a:pt x="871169" y="1384071"/>
                  </a:lnTo>
                  <a:lnTo>
                    <a:pt x="871169" y="1364195"/>
                  </a:lnTo>
                  <a:lnTo>
                    <a:pt x="647395" y="1551673"/>
                  </a:lnTo>
                  <a:lnTo>
                    <a:pt x="647395" y="1563395"/>
                  </a:lnTo>
                  <a:lnTo>
                    <a:pt x="537133" y="1653438"/>
                  </a:lnTo>
                  <a:lnTo>
                    <a:pt x="625665" y="1580845"/>
                  </a:lnTo>
                  <a:lnTo>
                    <a:pt x="647395" y="1563395"/>
                  </a:lnTo>
                  <a:lnTo>
                    <a:pt x="647395" y="1551673"/>
                  </a:lnTo>
                  <a:lnTo>
                    <a:pt x="549732" y="1633486"/>
                  </a:lnTo>
                  <a:lnTo>
                    <a:pt x="426059" y="1739379"/>
                  </a:lnTo>
                  <a:lnTo>
                    <a:pt x="426059" y="1744522"/>
                  </a:lnTo>
                  <a:lnTo>
                    <a:pt x="324878" y="1828863"/>
                  </a:lnTo>
                  <a:lnTo>
                    <a:pt x="403847" y="1762734"/>
                  </a:lnTo>
                  <a:lnTo>
                    <a:pt x="426059" y="1744522"/>
                  </a:lnTo>
                  <a:lnTo>
                    <a:pt x="426059" y="1739379"/>
                  </a:lnTo>
                  <a:lnTo>
                    <a:pt x="173609" y="1955520"/>
                  </a:lnTo>
                  <a:lnTo>
                    <a:pt x="200660" y="1932876"/>
                  </a:lnTo>
                  <a:lnTo>
                    <a:pt x="154127" y="1972462"/>
                  </a:lnTo>
                  <a:lnTo>
                    <a:pt x="173609" y="1955520"/>
                  </a:lnTo>
                  <a:lnTo>
                    <a:pt x="0" y="2103602"/>
                  </a:lnTo>
                  <a:lnTo>
                    <a:pt x="0" y="2106498"/>
                  </a:lnTo>
                  <a:lnTo>
                    <a:pt x="0" y="2162276"/>
                  </a:lnTo>
                  <a:lnTo>
                    <a:pt x="0" y="2176145"/>
                  </a:lnTo>
                  <a:lnTo>
                    <a:pt x="0" y="2188781"/>
                  </a:lnTo>
                  <a:lnTo>
                    <a:pt x="0" y="2203983"/>
                  </a:lnTo>
                  <a:lnTo>
                    <a:pt x="0" y="2208009"/>
                  </a:lnTo>
                  <a:lnTo>
                    <a:pt x="284175" y="1995805"/>
                  </a:lnTo>
                  <a:lnTo>
                    <a:pt x="550595" y="1801926"/>
                  </a:lnTo>
                  <a:lnTo>
                    <a:pt x="821550" y="1609763"/>
                  </a:lnTo>
                  <a:lnTo>
                    <a:pt x="1025182" y="1469224"/>
                  </a:lnTo>
                  <a:lnTo>
                    <a:pt x="1109700" y="1411198"/>
                  </a:lnTo>
                  <a:lnTo>
                    <a:pt x="1392097" y="1222743"/>
                  </a:lnTo>
                  <a:lnTo>
                    <a:pt x="1629079" y="1068870"/>
                  </a:lnTo>
                  <a:lnTo>
                    <a:pt x="1867014" y="918438"/>
                  </a:lnTo>
                  <a:lnTo>
                    <a:pt x="1962327" y="859358"/>
                  </a:lnTo>
                  <a:lnTo>
                    <a:pt x="2022995" y="824763"/>
                  </a:lnTo>
                  <a:lnTo>
                    <a:pt x="2125192" y="770305"/>
                  </a:lnTo>
                  <a:lnTo>
                    <a:pt x="2227389" y="717448"/>
                  </a:lnTo>
                  <a:lnTo>
                    <a:pt x="2329561" y="666203"/>
                  </a:lnTo>
                  <a:lnTo>
                    <a:pt x="2431656" y="616546"/>
                  </a:lnTo>
                  <a:lnTo>
                    <a:pt x="2533637" y="568502"/>
                  </a:lnTo>
                  <a:lnTo>
                    <a:pt x="2635466" y="522046"/>
                  </a:lnTo>
                  <a:lnTo>
                    <a:pt x="2737091" y="477177"/>
                  </a:lnTo>
                  <a:lnTo>
                    <a:pt x="2838488" y="433920"/>
                  </a:lnTo>
                  <a:lnTo>
                    <a:pt x="2939592" y="392252"/>
                  </a:lnTo>
                  <a:lnTo>
                    <a:pt x="3040380" y="352171"/>
                  </a:lnTo>
                  <a:lnTo>
                    <a:pt x="3140799" y="313690"/>
                  </a:lnTo>
                  <a:lnTo>
                    <a:pt x="3240811" y="276796"/>
                  </a:lnTo>
                  <a:lnTo>
                    <a:pt x="3340379" y="241490"/>
                  </a:lnTo>
                  <a:lnTo>
                    <a:pt x="3439464" y="207772"/>
                  </a:lnTo>
                  <a:lnTo>
                    <a:pt x="3538004" y="175653"/>
                  </a:lnTo>
                  <a:lnTo>
                    <a:pt x="3635984" y="145110"/>
                  </a:lnTo>
                  <a:lnTo>
                    <a:pt x="3733342" y="116154"/>
                  </a:lnTo>
                  <a:lnTo>
                    <a:pt x="3830053" y="88785"/>
                  </a:lnTo>
                  <a:lnTo>
                    <a:pt x="3926065" y="63004"/>
                  </a:lnTo>
                  <a:lnTo>
                    <a:pt x="4021340" y="38798"/>
                  </a:lnTo>
                  <a:lnTo>
                    <a:pt x="4115828" y="16179"/>
                  </a:lnTo>
                  <a:lnTo>
                    <a:pt x="4187482" y="0"/>
                  </a:lnTo>
                  <a:close/>
                </a:path>
              </a:pathLst>
            </a:custGeom>
            <a:solidFill>
              <a:srgbClr val="0082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2336800" cy="2080260"/>
            </a:xfrm>
            <a:custGeom>
              <a:avLst/>
              <a:gdLst/>
              <a:ahLst/>
              <a:cxnLst/>
              <a:rect l="l" t="t" r="r" b="b"/>
              <a:pathLst>
                <a:path w="2336800" h="2080260">
                  <a:moveTo>
                    <a:pt x="2336410" y="0"/>
                  </a:moveTo>
                  <a:lnTo>
                    <a:pt x="2294666" y="0"/>
                  </a:lnTo>
                  <a:lnTo>
                    <a:pt x="1146229" y="1026268"/>
                  </a:lnTo>
                  <a:lnTo>
                    <a:pt x="0" y="2062273"/>
                  </a:lnTo>
                  <a:lnTo>
                    <a:pt x="0" y="2079780"/>
                  </a:lnTo>
                  <a:lnTo>
                    <a:pt x="880406" y="1274965"/>
                  </a:lnTo>
                  <a:lnTo>
                    <a:pt x="1399369" y="810150"/>
                  </a:lnTo>
                  <a:lnTo>
                    <a:pt x="1832445" y="430272"/>
                  </a:lnTo>
                  <a:lnTo>
                    <a:pt x="2177514" y="134108"/>
                  </a:lnTo>
                  <a:lnTo>
                    <a:pt x="23364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006074" y="7377930"/>
            <a:ext cx="566445" cy="566445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2633452" y="7572137"/>
            <a:ext cx="104203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>
                <a:solidFill>
                  <a:srgbClr val="FFFFFF"/>
                </a:solidFill>
                <a:latin typeface="Arial"/>
                <a:cs typeface="Arial"/>
              </a:rPr>
              <a:t>Cuyahoga</a:t>
            </a:r>
            <a:r>
              <a:rPr sz="10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10">
                <a:solidFill>
                  <a:srgbClr val="FFFFFF"/>
                </a:solidFill>
                <a:latin typeface="Arial"/>
                <a:cs typeface="Arial"/>
              </a:rPr>
              <a:t>County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25AD8DF3-5EF9-2F16-8E66-50A1EA4C4A03}"/>
              </a:ext>
            </a:extLst>
          </p:cNvPr>
          <p:cNvSpPr txBox="1">
            <a:spLocks/>
          </p:cNvSpPr>
          <p:nvPr/>
        </p:nvSpPr>
        <p:spPr>
          <a:xfrm>
            <a:off x="4187825" y="538295"/>
            <a:ext cx="6537832" cy="4889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177" b="1">
                <a:solidFill>
                  <a:srgbClr val="7030A0"/>
                </a:solidFill>
              </a:rPr>
              <a:t>Source of Funding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424770E-5932-6EF5-FE54-E5C0AF412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1520" y="1236322"/>
            <a:ext cx="13167360" cy="6088022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2BE5D378-513A-B4F5-B9F1-346C3A4A0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00434"/>
              </p:ext>
            </p:extLst>
          </p:nvPr>
        </p:nvGraphicFramePr>
        <p:xfrm>
          <a:off x="678178" y="1219200"/>
          <a:ext cx="13342623" cy="57958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8524">
                  <a:extLst>
                    <a:ext uri="{9D8B030D-6E8A-4147-A177-3AD203B41FA5}">
                      <a16:colId xmlns:a16="http://schemas.microsoft.com/office/drawing/2014/main" val="3520693462"/>
                    </a:ext>
                  </a:extLst>
                </a:gridCol>
                <a:gridCol w="1867967">
                  <a:extLst>
                    <a:ext uri="{9D8B030D-6E8A-4147-A177-3AD203B41FA5}">
                      <a16:colId xmlns:a16="http://schemas.microsoft.com/office/drawing/2014/main" val="2545997418"/>
                    </a:ext>
                  </a:extLst>
                </a:gridCol>
                <a:gridCol w="1867967">
                  <a:extLst>
                    <a:ext uri="{9D8B030D-6E8A-4147-A177-3AD203B41FA5}">
                      <a16:colId xmlns:a16="http://schemas.microsoft.com/office/drawing/2014/main" val="774019892"/>
                    </a:ext>
                  </a:extLst>
                </a:gridCol>
                <a:gridCol w="1867967">
                  <a:extLst>
                    <a:ext uri="{9D8B030D-6E8A-4147-A177-3AD203B41FA5}">
                      <a16:colId xmlns:a16="http://schemas.microsoft.com/office/drawing/2014/main" val="2042003546"/>
                    </a:ext>
                  </a:extLst>
                </a:gridCol>
                <a:gridCol w="2535099">
                  <a:extLst>
                    <a:ext uri="{9D8B030D-6E8A-4147-A177-3AD203B41FA5}">
                      <a16:colId xmlns:a16="http://schemas.microsoft.com/office/drawing/2014/main" val="11223618"/>
                    </a:ext>
                  </a:extLst>
                </a:gridCol>
                <a:gridCol w="2535099">
                  <a:extLst>
                    <a:ext uri="{9D8B030D-6E8A-4147-A177-3AD203B41FA5}">
                      <a16:colId xmlns:a16="http://schemas.microsoft.com/office/drawing/2014/main" val="41877557"/>
                    </a:ext>
                  </a:extLst>
                </a:gridCol>
              </a:tblGrid>
              <a:tr h="21601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FUNDING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2021 Actuals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2022 Actuals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2023 Adopted Budget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2024 Adopted Budget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2025  Executive Recommended Budget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9786757"/>
                  </a:ext>
                </a:extLst>
              </a:tr>
              <a:tr h="8059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All Funds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$21,456,990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$22,768,377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$27,098,287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$27,227,327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$27,628,836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(adj) $28,599,837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4730537"/>
                  </a:ext>
                </a:extLst>
              </a:tr>
              <a:tr h="8059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HHS Levy Fund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$19,972,186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$20,835,421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$24,057,194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$25,900,092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$26,301,601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(adj) $971,001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6173480"/>
                  </a:ext>
                </a:extLst>
              </a:tr>
              <a:tr h="8059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General Fund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3254889"/>
                  </a:ext>
                </a:extLst>
              </a:tr>
              <a:tr h="12180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Special Revenue Fund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$1,484,804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$1,932,956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$3,041,093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$1,327,235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$1,327,235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5884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633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200763"/>
            <a:ext cx="14630400" cy="1056640"/>
          </a:xfrm>
          <a:custGeom>
            <a:avLst/>
            <a:gdLst/>
            <a:ahLst/>
            <a:cxnLst/>
            <a:rect l="l" t="t" r="r" b="b"/>
            <a:pathLst>
              <a:path w="14630400" h="1056640">
                <a:moveTo>
                  <a:pt x="14630400" y="0"/>
                </a:moveTo>
                <a:lnTo>
                  <a:pt x="0" y="0"/>
                </a:lnTo>
                <a:lnTo>
                  <a:pt x="0" y="1056131"/>
                </a:lnTo>
                <a:lnTo>
                  <a:pt x="14630400" y="1056131"/>
                </a:lnTo>
                <a:lnTo>
                  <a:pt x="14630400" y="0"/>
                </a:lnTo>
                <a:close/>
              </a:path>
            </a:pathLst>
          </a:custGeom>
          <a:solidFill>
            <a:srgbClr val="00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-27296"/>
            <a:ext cx="4187825" cy="2208530"/>
            <a:chOff x="0" y="0"/>
            <a:chExt cx="4187825" cy="220853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3545840" cy="2156460"/>
            </a:xfrm>
            <a:custGeom>
              <a:avLst/>
              <a:gdLst/>
              <a:ahLst/>
              <a:cxnLst/>
              <a:rect l="l" t="t" r="r" b="b"/>
              <a:pathLst>
                <a:path w="3545840" h="2156460">
                  <a:moveTo>
                    <a:pt x="3545425" y="0"/>
                  </a:moveTo>
                  <a:lnTo>
                    <a:pt x="0" y="0"/>
                  </a:lnTo>
                  <a:lnTo>
                    <a:pt x="0" y="2156129"/>
                  </a:lnTo>
                  <a:lnTo>
                    <a:pt x="66015" y="2103369"/>
                  </a:lnTo>
                  <a:lnTo>
                    <a:pt x="1172446" y="1289948"/>
                  </a:lnTo>
                  <a:lnTo>
                    <a:pt x="2313536" y="577667"/>
                  </a:lnTo>
                  <a:lnTo>
                    <a:pt x="3188362" y="125322"/>
                  </a:lnTo>
                  <a:lnTo>
                    <a:pt x="3545425" y="0"/>
                  </a:lnTo>
                  <a:close/>
                </a:path>
              </a:pathLst>
            </a:custGeom>
            <a:solidFill>
              <a:srgbClr val="0054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4187825" cy="2208530"/>
            </a:xfrm>
            <a:custGeom>
              <a:avLst/>
              <a:gdLst/>
              <a:ahLst/>
              <a:cxnLst/>
              <a:rect l="l" t="t" r="r" b="b"/>
              <a:pathLst>
                <a:path w="4187825" h="2208530">
                  <a:moveTo>
                    <a:pt x="4187482" y="0"/>
                  </a:moveTo>
                  <a:lnTo>
                    <a:pt x="3570376" y="0"/>
                  </a:lnTo>
                  <a:lnTo>
                    <a:pt x="3541115" y="12"/>
                  </a:lnTo>
                  <a:lnTo>
                    <a:pt x="2786392" y="12"/>
                  </a:lnTo>
                  <a:lnTo>
                    <a:pt x="2786392" y="13474"/>
                  </a:lnTo>
                  <a:lnTo>
                    <a:pt x="2680919" y="80886"/>
                  </a:lnTo>
                  <a:lnTo>
                    <a:pt x="2747734" y="37884"/>
                  </a:lnTo>
                  <a:lnTo>
                    <a:pt x="2786392" y="13474"/>
                  </a:lnTo>
                  <a:lnTo>
                    <a:pt x="2786392" y="12"/>
                  </a:lnTo>
                  <a:lnTo>
                    <a:pt x="2619591" y="12"/>
                  </a:lnTo>
                  <a:lnTo>
                    <a:pt x="2590177" y="21336"/>
                  </a:lnTo>
                  <a:lnTo>
                    <a:pt x="2590177" y="139280"/>
                  </a:lnTo>
                  <a:lnTo>
                    <a:pt x="2501442" y="197523"/>
                  </a:lnTo>
                  <a:lnTo>
                    <a:pt x="2568702" y="153098"/>
                  </a:lnTo>
                  <a:lnTo>
                    <a:pt x="2590177" y="139280"/>
                  </a:lnTo>
                  <a:lnTo>
                    <a:pt x="2590177" y="21336"/>
                  </a:lnTo>
                  <a:lnTo>
                    <a:pt x="2559443" y="43611"/>
                  </a:lnTo>
                  <a:lnTo>
                    <a:pt x="2411349" y="152781"/>
                  </a:lnTo>
                  <a:lnTo>
                    <a:pt x="2411349" y="257035"/>
                  </a:lnTo>
                  <a:lnTo>
                    <a:pt x="2319934" y="318541"/>
                  </a:lnTo>
                  <a:lnTo>
                    <a:pt x="2388730" y="271970"/>
                  </a:lnTo>
                  <a:lnTo>
                    <a:pt x="2411349" y="257035"/>
                  </a:lnTo>
                  <a:lnTo>
                    <a:pt x="2411349" y="152781"/>
                  </a:lnTo>
                  <a:lnTo>
                    <a:pt x="2293912" y="239344"/>
                  </a:lnTo>
                  <a:lnTo>
                    <a:pt x="2233904" y="284683"/>
                  </a:lnTo>
                  <a:lnTo>
                    <a:pt x="2233904" y="376783"/>
                  </a:lnTo>
                  <a:lnTo>
                    <a:pt x="2116163" y="458139"/>
                  </a:lnTo>
                  <a:lnTo>
                    <a:pt x="2208047" y="394284"/>
                  </a:lnTo>
                  <a:lnTo>
                    <a:pt x="2233904" y="376783"/>
                  </a:lnTo>
                  <a:lnTo>
                    <a:pt x="2233904" y="284683"/>
                  </a:lnTo>
                  <a:lnTo>
                    <a:pt x="2026526" y="441325"/>
                  </a:lnTo>
                  <a:lnTo>
                    <a:pt x="2003869" y="458863"/>
                  </a:lnTo>
                  <a:lnTo>
                    <a:pt x="2003869" y="536168"/>
                  </a:lnTo>
                  <a:lnTo>
                    <a:pt x="1993963" y="543217"/>
                  </a:lnTo>
                  <a:lnTo>
                    <a:pt x="1993963" y="727875"/>
                  </a:lnTo>
                  <a:lnTo>
                    <a:pt x="1960372" y="749808"/>
                  </a:lnTo>
                  <a:lnTo>
                    <a:pt x="1974837" y="740219"/>
                  </a:lnTo>
                  <a:lnTo>
                    <a:pt x="1993963" y="727875"/>
                  </a:lnTo>
                  <a:lnTo>
                    <a:pt x="1993963" y="543217"/>
                  </a:lnTo>
                  <a:lnTo>
                    <a:pt x="1890255" y="616864"/>
                  </a:lnTo>
                  <a:lnTo>
                    <a:pt x="1981466" y="551738"/>
                  </a:lnTo>
                  <a:lnTo>
                    <a:pt x="2003869" y="536168"/>
                  </a:lnTo>
                  <a:lnTo>
                    <a:pt x="2003869" y="458863"/>
                  </a:lnTo>
                  <a:lnTo>
                    <a:pt x="1777022" y="634466"/>
                  </a:lnTo>
                  <a:lnTo>
                    <a:pt x="1777022" y="697725"/>
                  </a:lnTo>
                  <a:lnTo>
                    <a:pt x="1663522" y="780465"/>
                  </a:lnTo>
                  <a:lnTo>
                    <a:pt x="1754428" y="713854"/>
                  </a:lnTo>
                  <a:lnTo>
                    <a:pt x="1777022" y="697725"/>
                  </a:lnTo>
                  <a:lnTo>
                    <a:pt x="1777022" y="634466"/>
                  </a:lnTo>
                  <a:lnTo>
                    <a:pt x="1713052" y="683971"/>
                  </a:lnTo>
                  <a:lnTo>
                    <a:pt x="1549565" y="813600"/>
                  </a:lnTo>
                  <a:lnTo>
                    <a:pt x="1549565" y="863968"/>
                  </a:lnTo>
                  <a:lnTo>
                    <a:pt x="1437106" y="948004"/>
                  </a:lnTo>
                  <a:lnTo>
                    <a:pt x="1527314" y="880262"/>
                  </a:lnTo>
                  <a:lnTo>
                    <a:pt x="1549565" y="863968"/>
                  </a:lnTo>
                  <a:lnTo>
                    <a:pt x="1549565" y="813600"/>
                  </a:lnTo>
                  <a:lnTo>
                    <a:pt x="1398841" y="933107"/>
                  </a:lnTo>
                  <a:lnTo>
                    <a:pt x="1322603" y="995006"/>
                  </a:lnTo>
                  <a:lnTo>
                    <a:pt x="1322603" y="1033983"/>
                  </a:lnTo>
                  <a:lnTo>
                    <a:pt x="1210652" y="1119632"/>
                  </a:lnTo>
                  <a:lnTo>
                    <a:pt x="1300505" y="1050569"/>
                  </a:lnTo>
                  <a:lnTo>
                    <a:pt x="1322603" y="1033983"/>
                  </a:lnTo>
                  <a:lnTo>
                    <a:pt x="1322603" y="995006"/>
                  </a:lnTo>
                  <a:lnTo>
                    <a:pt x="1096822" y="1178306"/>
                  </a:lnTo>
                  <a:lnTo>
                    <a:pt x="1096822" y="1207096"/>
                  </a:lnTo>
                  <a:lnTo>
                    <a:pt x="984427" y="1295044"/>
                  </a:lnTo>
                  <a:lnTo>
                    <a:pt x="1074369" y="1224356"/>
                  </a:lnTo>
                  <a:lnTo>
                    <a:pt x="1096822" y="1207096"/>
                  </a:lnTo>
                  <a:lnTo>
                    <a:pt x="1096822" y="1178306"/>
                  </a:lnTo>
                  <a:lnTo>
                    <a:pt x="1040041" y="1224394"/>
                  </a:lnTo>
                  <a:lnTo>
                    <a:pt x="905852" y="1335125"/>
                  </a:lnTo>
                  <a:lnTo>
                    <a:pt x="871169" y="1364195"/>
                  </a:lnTo>
                  <a:lnTo>
                    <a:pt x="871169" y="1384071"/>
                  </a:lnTo>
                  <a:lnTo>
                    <a:pt x="761479" y="1471777"/>
                  </a:lnTo>
                  <a:lnTo>
                    <a:pt x="849299" y="1401254"/>
                  </a:lnTo>
                  <a:lnTo>
                    <a:pt x="871169" y="1384071"/>
                  </a:lnTo>
                  <a:lnTo>
                    <a:pt x="871169" y="1364195"/>
                  </a:lnTo>
                  <a:lnTo>
                    <a:pt x="647395" y="1551673"/>
                  </a:lnTo>
                  <a:lnTo>
                    <a:pt x="647395" y="1563395"/>
                  </a:lnTo>
                  <a:lnTo>
                    <a:pt x="537133" y="1653438"/>
                  </a:lnTo>
                  <a:lnTo>
                    <a:pt x="625665" y="1580845"/>
                  </a:lnTo>
                  <a:lnTo>
                    <a:pt x="647395" y="1563395"/>
                  </a:lnTo>
                  <a:lnTo>
                    <a:pt x="647395" y="1551673"/>
                  </a:lnTo>
                  <a:lnTo>
                    <a:pt x="549732" y="1633486"/>
                  </a:lnTo>
                  <a:lnTo>
                    <a:pt x="426059" y="1739379"/>
                  </a:lnTo>
                  <a:lnTo>
                    <a:pt x="426059" y="1744522"/>
                  </a:lnTo>
                  <a:lnTo>
                    <a:pt x="324878" y="1828863"/>
                  </a:lnTo>
                  <a:lnTo>
                    <a:pt x="403847" y="1762734"/>
                  </a:lnTo>
                  <a:lnTo>
                    <a:pt x="426059" y="1744522"/>
                  </a:lnTo>
                  <a:lnTo>
                    <a:pt x="426059" y="1739379"/>
                  </a:lnTo>
                  <a:lnTo>
                    <a:pt x="173609" y="1955520"/>
                  </a:lnTo>
                  <a:lnTo>
                    <a:pt x="200660" y="1932876"/>
                  </a:lnTo>
                  <a:lnTo>
                    <a:pt x="154127" y="1972462"/>
                  </a:lnTo>
                  <a:lnTo>
                    <a:pt x="173609" y="1955520"/>
                  </a:lnTo>
                  <a:lnTo>
                    <a:pt x="0" y="2103602"/>
                  </a:lnTo>
                  <a:lnTo>
                    <a:pt x="0" y="2106498"/>
                  </a:lnTo>
                  <a:lnTo>
                    <a:pt x="0" y="2162276"/>
                  </a:lnTo>
                  <a:lnTo>
                    <a:pt x="0" y="2176145"/>
                  </a:lnTo>
                  <a:lnTo>
                    <a:pt x="0" y="2188781"/>
                  </a:lnTo>
                  <a:lnTo>
                    <a:pt x="0" y="2203983"/>
                  </a:lnTo>
                  <a:lnTo>
                    <a:pt x="0" y="2208009"/>
                  </a:lnTo>
                  <a:lnTo>
                    <a:pt x="284175" y="1995805"/>
                  </a:lnTo>
                  <a:lnTo>
                    <a:pt x="550595" y="1801926"/>
                  </a:lnTo>
                  <a:lnTo>
                    <a:pt x="821550" y="1609763"/>
                  </a:lnTo>
                  <a:lnTo>
                    <a:pt x="1025182" y="1469224"/>
                  </a:lnTo>
                  <a:lnTo>
                    <a:pt x="1109700" y="1411198"/>
                  </a:lnTo>
                  <a:lnTo>
                    <a:pt x="1392097" y="1222743"/>
                  </a:lnTo>
                  <a:lnTo>
                    <a:pt x="1629079" y="1068870"/>
                  </a:lnTo>
                  <a:lnTo>
                    <a:pt x="1867014" y="918438"/>
                  </a:lnTo>
                  <a:lnTo>
                    <a:pt x="1962327" y="859358"/>
                  </a:lnTo>
                  <a:lnTo>
                    <a:pt x="2022995" y="824763"/>
                  </a:lnTo>
                  <a:lnTo>
                    <a:pt x="2125192" y="770305"/>
                  </a:lnTo>
                  <a:lnTo>
                    <a:pt x="2227389" y="717448"/>
                  </a:lnTo>
                  <a:lnTo>
                    <a:pt x="2329561" y="666203"/>
                  </a:lnTo>
                  <a:lnTo>
                    <a:pt x="2431656" y="616546"/>
                  </a:lnTo>
                  <a:lnTo>
                    <a:pt x="2533637" y="568502"/>
                  </a:lnTo>
                  <a:lnTo>
                    <a:pt x="2635466" y="522046"/>
                  </a:lnTo>
                  <a:lnTo>
                    <a:pt x="2737091" y="477177"/>
                  </a:lnTo>
                  <a:lnTo>
                    <a:pt x="2838488" y="433920"/>
                  </a:lnTo>
                  <a:lnTo>
                    <a:pt x="2939592" y="392252"/>
                  </a:lnTo>
                  <a:lnTo>
                    <a:pt x="3040380" y="352171"/>
                  </a:lnTo>
                  <a:lnTo>
                    <a:pt x="3140799" y="313690"/>
                  </a:lnTo>
                  <a:lnTo>
                    <a:pt x="3240811" y="276796"/>
                  </a:lnTo>
                  <a:lnTo>
                    <a:pt x="3340379" y="241490"/>
                  </a:lnTo>
                  <a:lnTo>
                    <a:pt x="3439464" y="207772"/>
                  </a:lnTo>
                  <a:lnTo>
                    <a:pt x="3538004" y="175653"/>
                  </a:lnTo>
                  <a:lnTo>
                    <a:pt x="3635984" y="145110"/>
                  </a:lnTo>
                  <a:lnTo>
                    <a:pt x="3733342" y="116154"/>
                  </a:lnTo>
                  <a:lnTo>
                    <a:pt x="3830053" y="88785"/>
                  </a:lnTo>
                  <a:lnTo>
                    <a:pt x="3926065" y="63004"/>
                  </a:lnTo>
                  <a:lnTo>
                    <a:pt x="4021340" y="38798"/>
                  </a:lnTo>
                  <a:lnTo>
                    <a:pt x="4115828" y="16179"/>
                  </a:lnTo>
                  <a:lnTo>
                    <a:pt x="4187482" y="0"/>
                  </a:lnTo>
                  <a:close/>
                </a:path>
              </a:pathLst>
            </a:custGeom>
            <a:solidFill>
              <a:srgbClr val="0082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2336800" cy="2080260"/>
            </a:xfrm>
            <a:custGeom>
              <a:avLst/>
              <a:gdLst/>
              <a:ahLst/>
              <a:cxnLst/>
              <a:rect l="l" t="t" r="r" b="b"/>
              <a:pathLst>
                <a:path w="2336800" h="2080260">
                  <a:moveTo>
                    <a:pt x="2336410" y="0"/>
                  </a:moveTo>
                  <a:lnTo>
                    <a:pt x="2294666" y="0"/>
                  </a:lnTo>
                  <a:lnTo>
                    <a:pt x="1146229" y="1026268"/>
                  </a:lnTo>
                  <a:lnTo>
                    <a:pt x="0" y="2062273"/>
                  </a:lnTo>
                  <a:lnTo>
                    <a:pt x="0" y="2079780"/>
                  </a:lnTo>
                  <a:lnTo>
                    <a:pt x="880406" y="1274965"/>
                  </a:lnTo>
                  <a:lnTo>
                    <a:pt x="1399369" y="810150"/>
                  </a:lnTo>
                  <a:lnTo>
                    <a:pt x="1832445" y="430272"/>
                  </a:lnTo>
                  <a:lnTo>
                    <a:pt x="2177514" y="134108"/>
                  </a:lnTo>
                  <a:lnTo>
                    <a:pt x="23364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006074" y="7377930"/>
            <a:ext cx="566445" cy="566445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2633452" y="7572137"/>
            <a:ext cx="104203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>
                <a:solidFill>
                  <a:srgbClr val="FFFFFF"/>
                </a:solidFill>
                <a:latin typeface="Arial"/>
                <a:cs typeface="Arial"/>
              </a:rPr>
              <a:t>Cuyahoga</a:t>
            </a:r>
            <a:r>
              <a:rPr sz="10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10">
                <a:solidFill>
                  <a:srgbClr val="FFFFFF"/>
                </a:solidFill>
                <a:latin typeface="Arial"/>
                <a:cs typeface="Arial"/>
              </a:rPr>
              <a:t>County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25AD8DF3-5EF9-2F16-8E66-50A1EA4C4A03}"/>
              </a:ext>
            </a:extLst>
          </p:cNvPr>
          <p:cNvSpPr txBox="1">
            <a:spLocks/>
          </p:cNvSpPr>
          <p:nvPr/>
        </p:nvSpPr>
        <p:spPr>
          <a:xfrm>
            <a:off x="4187825" y="538295"/>
            <a:ext cx="6537832" cy="4889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177" b="1">
                <a:solidFill>
                  <a:srgbClr val="7030A0"/>
                </a:solidFill>
              </a:rPr>
              <a:t>Spending</a:t>
            </a:r>
          </a:p>
        </p:txBody>
      </p:sp>
      <p:pic>
        <p:nvPicPr>
          <p:cNvPr id="14" name="Picture 6" descr="5,577 Red Old Telephone Stock Vectors, Images &amp; Vector Art | Shutterstock">
            <a:extLst>
              <a:ext uri="{FF2B5EF4-FFF2-40B4-BE49-F238E27FC236}">
                <a16:creationId xmlns:a16="http://schemas.microsoft.com/office/drawing/2014/main" id="{2BC85B93-6D42-F811-2A4D-340860723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0" y="1828800"/>
            <a:ext cx="754060" cy="9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61C2B7F-6DEB-0346-4603-A29995F15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202312"/>
              </p:ext>
            </p:extLst>
          </p:nvPr>
        </p:nvGraphicFramePr>
        <p:xfrm>
          <a:off x="685800" y="1204379"/>
          <a:ext cx="12877800" cy="5709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5560">
                  <a:extLst>
                    <a:ext uri="{9D8B030D-6E8A-4147-A177-3AD203B41FA5}">
                      <a16:colId xmlns:a16="http://schemas.microsoft.com/office/drawing/2014/main" val="680891011"/>
                    </a:ext>
                  </a:extLst>
                </a:gridCol>
                <a:gridCol w="1802892">
                  <a:extLst>
                    <a:ext uri="{9D8B030D-6E8A-4147-A177-3AD203B41FA5}">
                      <a16:colId xmlns:a16="http://schemas.microsoft.com/office/drawing/2014/main" val="465890512"/>
                    </a:ext>
                  </a:extLst>
                </a:gridCol>
                <a:gridCol w="1802892">
                  <a:extLst>
                    <a:ext uri="{9D8B030D-6E8A-4147-A177-3AD203B41FA5}">
                      <a16:colId xmlns:a16="http://schemas.microsoft.com/office/drawing/2014/main" val="3168486397"/>
                    </a:ext>
                  </a:extLst>
                </a:gridCol>
                <a:gridCol w="1802892">
                  <a:extLst>
                    <a:ext uri="{9D8B030D-6E8A-4147-A177-3AD203B41FA5}">
                      <a16:colId xmlns:a16="http://schemas.microsoft.com/office/drawing/2014/main" val="1324055394"/>
                    </a:ext>
                  </a:extLst>
                </a:gridCol>
                <a:gridCol w="2446782">
                  <a:extLst>
                    <a:ext uri="{9D8B030D-6E8A-4147-A177-3AD203B41FA5}">
                      <a16:colId xmlns:a16="http://schemas.microsoft.com/office/drawing/2014/main" val="2534055799"/>
                    </a:ext>
                  </a:extLst>
                </a:gridCol>
                <a:gridCol w="2446782">
                  <a:extLst>
                    <a:ext uri="{9D8B030D-6E8A-4147-A177-3AD203B41FA5}">
                      <a16:colId xmlns:a16="http://schemas.microsoft.com/office/drawing/2014/main" val="3066702682"/>
                    </a:ext>
                  </a:extLst>
                </a:gridCol>
              </a:tblGrid>
              <a:tr h="22321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EXPENDITURES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2021 Actuals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2022 Actuals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2023  Actuals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2024 Adopted Budget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2025 Executive Recommended Budget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26917256"/>
                  </a:ext>
                </a:extLst>
              </a:tr>
              <a:tr h="8693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Personnel Services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$12,010,843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$12,278,407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$13,182,372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$15,569,682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$16,350,408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2869914"/>
                  </a:ext>
                </a:extLst>
              </a:tr>
              <a:tr h="8693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Other Expenses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$9,820,090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$10,489,970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$11,561,656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$11,657,645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$11,662,480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0855040"/>
                  </a:ext>
                </a:extLst>
              </a:tr>
              <a:tr h="8693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Total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$21,830,933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$22,768,377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$24,744,028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$27,227,327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$28,012,888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1547328"/>
                  </a:ext>
                </a:extLst>
              </a:tr>
              <a:tr h="8693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Staff Count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144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0730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849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200763"/>
            <a:ext cx="14630400" cy="1056640"/>
          </a:xfrm>
          <a:custGeom>
            <a:avLst/>
            <a:gdLst/>
            <a:ahLst/>
            <a:cxnLst/>
            <a:rect l="l" t="t" r="r" b="b"/>
            <a:pathLst>
              <a:path w="14630400" h="1056640">
                <a:moveTo>
                  <a:pt x="14630400" y="0"/>
                </a:moveTo>
                <a:lnTo>
                  <a:pt x="0" y="0"/>
                </a:lnTo>
                <a:lnTo>
                  <a:pt x="0" y="1056131"/>
                </a:lnTo>
                <a:lnTo>
                  <a:pt x="14630400" y="1056131"/>
                </a:lnTo>
                <a:lnTo>
                  <a:pt x="14630400" y="0"/>
                </a:lnTo>
                <a:close/>
              </a:path>
            </a:pathLst>
          </a:custGeom>
          <a:solidFill>
            <a:srgbClr val="00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-27296"/>
            <a:ext cx="4187825" cy="2208530"/>
            <a:chOff x="0" y="0"/>
            <a:chExt cx="4187825" cy="220853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3545840" cy="2156460"/>
            </a:xfrm>
            <a:custGeom>
              <a:avLst/>
              <a:gdLst/>
              <a:ahLst/>
              <a:cxnLst/>
              <a:rect l="l" t="t" r="r" b="b"/>
              <a:pathLst>
                <a:path w="3545840" h="2156460">
                  <a:moveTo>
                    <a:pt x="3545425" y="0"/>
                  </a:moveTo>
                  <a:lnTo>
                    <a:pt x="0" y="0"/>
                  </a:lnTo>
                  <a:lnTo>
                    <a:pt x="0" y="2156129"/>
                  </a:lnTo>
                  <a:lnTo>
                    <a:pt x="66015" y="2103369"/>
                  </a:lnTo>
                  <a:lnTo>
                    <a:pt x="1172446" y="1289948"/>
                  </a:lnTo>
                  <a:lnTo>
                    <a:pt x="2313536" y="577667"/>
                  </a:lnTo>
                  <a:lnTo>
                    <a:pt x="3188362" y="125322"/>
                  </a:lnTo>
                  <a:lnTo>
                    <a:pt x="3545425" y="0"/>
                  </a:lnTo>
                  <a:close/>
                </a:path>
              </a:pathLst>
            </a:custGeom>
            <a:solidFill>
              <a:srgbClr val="0054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4187825" cy="2208530"/>
            </a:xfrm>
            <a:custGeom>
              <a:avLst/>
              <a:gdLst/>
              <a:ahLst/>
              <a:cxnLst/>
              <a:rect l="l" t="t" r="r" b="b"/>
              <a:pathLst>
                <a:path w="4187825" h="2208530">
                  <a:moveTo>
                    <a:pt x="4187482" y="0"/>
                  </a:moveTo>
                  <a:lnTo>
                    <a:pt x="3570376" y="0"/>
                  </a:lnTo>
                  <a:lnTo>
                    <a:pt x="3541115" y="12"/>
                  </a:lnTo>
                  <a:lnTo>
                    <a:pt x="2786392" y="12"/>
                  </a:lnTo>
                  <a:lnTo>
                    <a:pt x="2786392" y="13474"/>
                  </a:lnTo>
                  <a:lnTo>
                    <a:pt x="2680919" y="80886"/>
                  </a:lnTo>
                  <a:lnTo>
                    <a:pt x="2747734" y="37884"/>
                  </a:lnTo>
                  <a:lnTo>
                    <a:pt x="2786392" y="13474"/>
                  </a:lnTo>
                  <a:lnTo>
                    <a:pt x="2786392" y="12"/>
                  </a:lnTo>
                  <a:lnTo>
                    <a:pt x="2619591" y="12"/>
                  </a:lnTo>
                  <a:lnTo>
                    <a:pt x="2590177" y="21336"/>
                  </a:lnTo>
                  <a:lnTo>
                    <a:pt x="2590177" y="139280"/>
                  </a:lnTo>
                  <a:lnTo>
                    <a:pt x="2501442" y="197523"/>
                  </a:lnTo>
                  <a:lnTo>
                    <a:pt x="2568702" y="153098"/>
                  </a:lnTo>
                  <a:lnTo>
                    <a:pt x="2590177" y="139280"/>
                  </a:lnTo>
                  <a:lnTo>
                    <a:pt x="2590177" y="21336"/>
                  </a:lnTo>
                  <a:lnTo>
                    <a:pt x="2559443" y="43611"/>
                  </a:lnTo>
                  <a:lnTo>
                    <a:pt x="2411349" y="152781"/>
                  </a:lnTo>
                  <a:lnTo>
                    <a:pt x="2411349" y="257035"/>
                  </a:lnTo>
                  <a:lnTo>
                    <a:pt x="2319934" y="318541"/>
                  </a:lnTo>
                  <a:lnTo>
                    <a:pt x="2388730" y="271970"/>
                  </a:lnTo>
                  <a:lnTo>
                    <a:pt x="2411349" y="257035"/>
                  </a:lnTo>
                  <a:lnTo>
                    <a:pt x="2411349" y="152781"/>
                  </a:lnTo>
                  <a:lnTo>
                    <a:pt x="2293912" y="239344"/>
                  </a:lnTo>
                  <a:lnTo>
                    <a:pt x="2233904" y="284683"/>
                  </a:lnTo>
                  <a:lnTo>
                    <a:pt x="2233904" y="376783"/>
                  </a:lnTo>
                  <a:lnTo>
                    <a:pt x="2116163" y="458139"/>
                  </a:lnTo>
                  <a:lnTo>
                    <a:pt x="2208047" y="394284"/>
                  </a:lnTo>
                  <a:lnTo>
                    <a:pt x="2233904" y="376783"/>
                  </a:lnTo>
                  <a:lnTo>
                    <a:pt x="2233904" y="284683"/>
                  </a:lnTo>
                  <a:lnTo>
                    <a:pt x="2026526" y="441325"/>
                  </a:lnTo>
                  <a:lnTo>
                    <a:pt x="2003869" y="458863"/>
                  </a:lnTo>
                  <a:lnTo>
                    <a:pt x="2003869" y="536168"/>
                  </a:lnTo>
                  <a:lnTo>
                    <a:pt x="1993963" y="543217"/>
                  </a:lnTo>
                  <a:lnTo>
                    <a:pt x="1993963" y="727875"/>
                  </a:lnTo>
                  <a:lnTo>
                    <a:pt x="1960372" y="749808"/>
                  </a:lnTo>
                  <a:lnTo>
                    <a:pt x="1974837" y="740219"/>
                  </a:lnTo>
                  <a:lnTo>
                    <a:pt x="1993963" y="727875"/>
                  </a:lnTo>
                  <a:lnTo>
                    <a:pt x="1993963" y="543217"/>
                  </a:lnTo>
                  <a:lnTo>
                    <a:pt x="1890255" y="616864"/>
                  </a:lnTo>
                  <a:lnTo>
                    <a:pt x="1981466" y="551738"/>
                  </a:lnTo>
                  <a:lnTo>
                    <a:pt x="2003869" y="536168"/>
                  </a:lnTo>
                  <a:lnTo>
                    <a:pt x="2003869" y="458863"/>
                  </a:lnTo>
                  <a:lnTo>
                    <a:pt x="1777022" y="634466"/>
                  </a:lnTo>
                  <a:lnTo>
                    <a:pt x="1777022" y="697725"/>
                  </a:lnTo>
                  <a:lnTo>
                    <a:pt x="1663522" y="780465"/>
                  </a:lnTo>
                  <a:lnTo>
                    <a:pt x="1754428" y="713854"/>
                  </a:lnTo>
                  <a:lnTo>
                    <a:pt x="1777022" y="697725"/>
                  </a:lnTo>
                  <a:lnTo>
                    <a:pt x="1777022" y="634466"/>
                  </a:lnTo>
                  <a:lnTo>
                    <a:pt x="1713052" y="683971"/>
                  </a:lnTo>
                  <a:lnTo>
                    <a:pt x="1549565" y="813600"/>
                  </a:lnTo>
                  <a:lnTo>
                    <a:pt x="1549565" y="863968"/>
                  </a:lnTo>
                  <a:lnTo>
                    <a:pt x="1437106" y="948004"/>
                  </a:lnTo>
                  <a:lnTo>
                    <a:pt x="1527314" y="880262"/>
                  </a:lnTo>
                  <a:lnTo>
                    <a:pt x="1549565" y="863968"/>
                  </a:lnTo>
                  <a:lnTo>
                    <a:pt x="1549565" y="813600"/>
                  </a:lnTo>
                  <a:lnTo>
                    <a:pt x="1398841" y="933107"/>
                  </a:lnTo>
                  <a:lnTo>
                    <a:pt x="1322603" y="995006"/>
                  </a:lnTo>
                  <a:lnTo>
                    <a:pt x="1322603" y="1033983"/>
                  </a:lnTo>
                  <a:lnTo>
                    <a:pt x="1210652" y="1119632"/>
                  </a:lnTo>
                  <a:lnTo>
                    <a:pt x="1300505" y="1050569"/>
                  </a:lnTo>
                  <a:lnTo>
                    <a:pt x="1322603" y="1033983"/>
                  </a:lnTo>
                  <a:lnTo>
                    <a:pt x="1322603" y="995006"/>
                  </a:lnTo>
                  <a:lnTo>
                    <a:pt x="1096822" y="1178306"/>
                  </a:lnTo>
                  <a:lnTo>
                    <a:pt x="1096822" y="1207096"/>
                  </a:lnTo>
                  <a:lnTo>
                    <a:pt x="984427" y="1295044"/>
                  </a:lnTo>
                  <a:lnTo>
                    <a:pt x="1074369" y="1224356"/>
                  </a:lnTo>
                  <a:lnTo>
                    <a:pt x="1096822" y="1207096"/>
                  </a:lnTo>
                  <a:lnTo>
                    <a:pt x="1096822" y="1178306"/>
                  </a:lnTo>
                  <a:lnTo>
                    <a:pt x="1040041" y="1224394"/>
                  </a:lnTo>
                  <a:lnTo>
                    <a:pt x="905852" y="1335125"/>
                  </a:lnTo>
                  <a:lnTo>
                    <a:pt x="871169" y="1364195"/>
                  </a:lnTo>
                  <a:lnTo>
                    <a:pt x="871169" y="1384071"/>
                  </a:lnTo>
                  <a:lnTo>
                    <a:pt x="761479" y="1471777"/>
                  </a:lnTo>
                  <a:lnTo>
                    <a:pt x="849299" y="1401254"/>
                  </a:lnTo>
                  <a:lnTo>
                    <a:pt x="871169" y="1384071"/>
                  </a:lnTo>
                  <a:lnTo>
                    <a:pt x="871169" y="1364195"/>
                  </a:lnTo>
                  <a:lnTo>
                    <a:pt x="647395" y="1551673"/>
                  </a:lnTo>
                  <a:lnTo>
                    <a:pt x="647395" y="1563395"/>
                  </a:lnTo>
                  <a:lnTo>
                    <a:pt x="537133" y="1653438"/>
                  </a:lnTo>
                  <a:lnTo>
                    <a:pt x="625665" y="1580845"/>
                  </a:lnTo>
                  <a:lnTo>
                    <a:pt x="647395" y="1563395"/>
                  </a:lnTo>
                  <a:lnTo>
                    <a:pt x="647395" y="1551673"/>
                  </a:lnTo>
                  <a:lnTo>
                    <a:pt x="549732" y="1633486"/>
                  </a:lnTo>
                  <a:lnTo>
                    <a:pt x="426059" y="1739379"/>
                  </a:lnTo>
                  <a:lnTo>
                    <a:pt x="426059" y="1744522"/>
                  </a:lnTo>
                  <a:lnTo>
                    <a:pt x="324878" y="1828863"/>
                  </a:lnTo>
                  <a:lnTo>
                    <a:pt x="403847" y="1762734"/>
                  </a:lnTo>
                  <a:lnTo>
                    <a:pt x="426059" y="1744522"/>
                  </a:lnTo>
                  <a:lnTo>
                    <a:pt x="426059" y="1739379"/>
                  </a:lnTo>
                  <a:lnTo>
                    <a:pt x="173609" y="1955520"/>
                  </a:lnTo>
                  <a:lnTo>
                    <a:pt x="200660" y="1932876"/>
                  </a:lnTo>
                  <a:lnTo>
                    <a:pt x="154127" y="1972462"/>
                  </a:lnTo>
                  <a:lnTo>
                    <a:pt x="173609" y="1955520"/>
                  </a:lnTo>
                  <a:lnTo>
                    <a:pt x="0" y="2103602"/>
                  </a:lnTo>
                  <a:lnTo>
                    <a:pt x="0" y="2106498"/>
                  </a:lnTo>
                  <a:lnTo>
                    <a:pt x="0" y="2162276"/>
                  </a:lnTo>
                  <a:lnTo>
                    <a:pt x="0" y="2176145"/>
                  </a:lnTo>
                  <a:lnTo>
                    <a:pt x="0" y="2188781"/>
                  </a:lnTo>
                  <a:lnTo>
                    <a:pt x="0" y="2203983"/>
                  </a:lnTo>
                  <a:lnTo>
                    <a:pt x="0" y="2208009"/>
                  </a:lnTo>
                  <a:lnTo>
                    <a:pt x="284175" y="1995805"/>
                  </a:lnTo>
                  <a:lnTo>
                    <a:pt x="550595" y="1801926"/>
                  </a:lnTo>
                  <a:lnTo>
                    <a:pt x="821550" y="1609763"/>
                  </a:lnTo>
                  <a:lnTo>
                    <a:pt x="1025182" y="1469224"/>
                  </a:lnTo>
                  <a:lnTo>
                    <a:pt x="1109700" y="1411198"/>
                  </a:lnTo>
                  <a:lnTo>
                    <a:pt x="1392097" y="1222743"/>
                  </a:lnTo>
                  <a:lnTo>
                    <a:pt x="1629079" y="1068870"/>
                  </a:lnTo>
                  <a:lnTo>
                    <a:pt x="1867014" y="918438"/>
                  </a:lnTo>
                  <a:lnTo>
                    <a:pt x="1962327" y="859358"/>
                  </a:lnTo>
                  <a:lnTo>
                    <a:pt x="2022995" y="824763"/>
                  </a:lnTo>
                  <a:lnTo>
                    <a:pt x="2125192" y="770305"/>
                  </a:lnTo>
                  <a:lnTo>
                    <a:pt x="2227389" y="717448"/>
                  </a:lnTo>
                  <a:lnTo>
                    <a:pt x="2329561" y="666203"/>
                  </a:lnTo>
                  <a:lnTo>
                    <a:pt x="2431656" y="616546"/>
                  </a:lnTo>
                  <a:lnTo>
                    <a:pt x="2533637" y="568502"/>
                  </a:lnTo>
                  <a:lnTo>
                    <a:pt x="2635466" y="522046"/>
                  </a:lnTo>
                  <a:lnTo>
                    <a:pt x="2737091" y="477177"/>
                  </a:lnTo>
                  <a:lnTo>
                    <a:pt x="2838488" y="433920"/>
                  </a:lnTo>
                  <a:lnTo>
                    <a:pt x="2939592" y="392252"/>
                  </a:lnTo>
                  <a:lnTo>
                    <a:pt x="3040380" y="352171"/>
                  </a:lnTo>
                  <a:lnTo>
                    <a:pt x="3140799" y="313690"/>
                  </a:lnTo>
                  <a:lnTo>
                    <a:pt x="3240811" y="276796"/>
                  </a:lnTo>
                  <a:lnTo>
                    <a:pt x="3340379" y="241490"/>
                  </a:lnTo>
                  <a:lnTo>
                    <a:pt x="3439464" y="207772"/>
                  </a:lnTo>
                  <a:lnTo>
                    <a:pt x="3538004" y="175653"/>
                  </a:lnTo>
                  <a:lnTo>
                    <a:pt x="3635984" y="145110"/>
                  </a:lnTo>
                  <a:lnTo>
                    <a:pt x="3733342" y="116154"/>
                  </a:lnTo>
                  <a:lnTo>
                    <a:pt x="3830053" y="88785"/>
                  </a:lnTo>
                  <a:lnTo>
                    <a:pt x="3926065" y="63004"/>
                  </a:lnTo>
                  <a:lnTo>
                    <a:pt x="4021340" y="38798"/>
                  </a:lnTo>
                  <a:lnTo>
                    <a:pt x="4115828" y="16179"/>
                  </a:lnTo>
                  <a:lnTo>
                    <a:pt x="4187482" y="0"/>
                  </a:lnTo>
                  <a:close/>
                </a:path>
              </a:pathLst>
            </a:custGeom>
            <a:solidFill>
              <a:srgbClr val="0082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2336800" cy="2080260"/>
            </a:xfrm>
            <a:custGeom>
              <a:avLst/>
              <a:gdLst/>
              <a:ahLst/>
              <a:cxnLst/>
              <a:rect l="l" t="t" r="r" b="b"/>
              <a:pathLst>
                <a:path w="2336800" h="2080260">
                  <a:moveTo>
                    <a:pt x="2336410" y="0"/>
                  </a:moveTo>
                  <a:lnTo>
                    <a:pt x="2294666" y="0"/>
                  </a:lnTo>
                  <a:lnTo>
                    <a:pt x="1146229" y="1026268"/>
                  </a:lnTo>
                  <a:lnTo>
                    <a:pt x="0" y="2062273"/>
                  </a:lnTo>
                  <a:lnTo>
                    <a:pt x="0" y="2079780"/>
                  </a:lnTo>
                  <a:lnTo>
                    <a:pt x="880406" y="1274965"/>
                  </a:lnTo>
                  <a:lnTo>
                    <a:pt x="1399369" y="810150"/>
                  </a:lnTo>
                  <a:lnTo>
                    <a:pt x="1832445" y="430272"/>
                  </a:lnTo>
                  <a:lnTo>
                    <a:pt x="2177514" y="134108"/>
                  </a:lnTo>
                  <a:lnTo>
                    <a:pt x="23364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006074" y="7377930"/>
            <a:ext cx="566445" cy="566445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2633452" y="7572137"/>
            <a:ext cx="104203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>
                <a:solidFill>
                  <a:srgbClr val="FFFFFF"/>
                </a:solidFill>
                <a:latin typeface="Arial"/>
                <a:cs typeface="Arial"/>
              </a:rPr>
              <a:t>Cuyahoga</a:t>
            </a:r>
            <a:r>
              <a:rPr sz="10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10">
                <a:solidFill>
                  <a:srgbClr val="FFFFFF"/>
                </a:solidFill>
                <a:latin typeface="Arial"/>
                <a:cs typeface="Arial"/>
              </a:rPr>
              <a:t>County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39B2832D-5246-F051-D280-334E61701233}"/>
              </a:ext>
            </a:extLst>
          </p:cNvPr>
          <p:cNvSpPr txBox="1">
            <a:spLocks/>
          </p:cNvSpPr>
          <p:nvPr/>
        </p:nvSpPr>
        <p:spPr>
          <a:xfrm>
            <a:off x="3124200" y="418255"/>
            <a:ext cx="7233193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>
                <a:solidFill>
                  <a:srgbClr val="7030A0"/>
                </a:solidFill>
              </a:rPr>
              <a:t>Contracts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E31E46-0F7B-FF72-EED2-F51C86A5C5D3}"/>
              </a:ext>
            </a:extLst>
          </p:cNvPr>
          <p:cNvSpPr txBox="1"/>
          <p:nvPr/>
        </p:nvSpPr>
        <p:spPr>
          <a:xfrm>
            <a:off x="1143000" y="1074021"/>
            <a:ext cx="12420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0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/>
              <a:t>CSSP (2024-2025 we have 30 providers,</a:t>
            </a:r>
            <a:r>
              <a:rPr lang="en-US" sz="30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$3,423,519 </a:t>
            </a:r>
            <a:r>
              <a:rPr lang="en-US" sz="3000"/>
              <a:t>)</a:t>
            </a:r>
          </a:p>
          <a:p>
            <a:endParaRPr lang="en-US" sz="30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/>
              <a:t>Options (2024-2025 we have 23 providers, $4,775,000)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0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/>
              <a:t>Guardianship Services $675,000</a:t>
            </a:r>
          </a:p>
          <a:p>
            <a:endParaRPr lang="en-US" sz="30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/>
              <a:t>Bed Bug $150,000 (2 providers $90,00 and $60,000 contracts)</a:t>
            </a:r>
          </a:p>
          <a:p>
            <a:endParaRPr lang="en-US" sz="3000"/>
          </a:p>
        </p:txBody>
      </p:sp>
    </p:spTree>
    <p:extLst>
      <p:ext uri="{BB962C8B-B14F-4D97-AF65-F5344CB8AC3E}">
        <p14:creationId xmlns:p14="http://schemas.microsoft.com/office/powerpoint/2010/main" val="236600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200763"/>
            <a:ext cx="14630400" cy="1056640"/>
          </a:xfrm>
          <a:custGeom>
            <a:avLst/>
            <a:gdLst/>
            <a:ahLst/>
            <a:cxnLst/>
            <a:rect l="l" t="t" r="r" b="b"/>
            <a:pathLst>
              <a:path w="14630400" h="1056640">
                <a:moveTo>
                  <a:pt x="14630400" y="0"/>
                </a:moveTo>
                <a:lnTo>
                  <a:pt x="0" y="0"/>
                </a:lnTo>
                <a:lnTo>
                  <a:pt x="0" y="1056131"/>
                </a:lnTo>
                <a:lnTo>
                  <a:pt x="14630400" y="1056131"/>
                </a:lnTo>
                <a:lnTo>
                  <a:pt x="14630400" y="0"/>
                </a:lnTo>
                <a:close/>
              </a:path>
            </a:pathLst>
          </a:custGeom>
          <a:solidFill>
            <a:srgbClr val="00548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-27296"/>
            <a:ext cx="4187825" cy="2208530"/>
            <a:chOff x="0" y="0"/>
            <a:chExt cx="4187825" cy="220853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3545840" cy="2156460"/>
            </a:xfrm>
            <a:custGeom>
              <a:avLst/>
              <a:gdLst/>
              <a:ahLst/>
              <a:cxnLst/>
              <a:rect l="l" t="t" r="r" b="b"/>
              <a:pathLst>
                <a:path w="3545840" h="2156460">
                  <a:moveTo>
                    <a:pt x="3545425" y="0"/>
                  </a:moveTo>
                  <a:lnTo>
                    <a:pt x="0" y="0"/>
                  </a:lnTo>
                  <a:lnTo>
                    <a:pt x="0" y="2156129"/>
                  </a:lnTo>
                  <a:lnTo>
                    <a:pt x="66015" y="2103369"/>
                  </a:lnTo>
                  <a:lnTo>
                    <a:pt x="1172446" y="1289948"/>
                  </a:lnTo>
                  <a:lnTo>
                    <a:pt x="2313536" y="577667"/>
                  </a:lnTo>
                  <a:lnTo>
                    <a:pt x="3188362" y="125322"/>
                  </a:lnTo>
                  <a:lnTo>
                    <a:pt x="3545425" y="0"/>
                  </a:lnTo>
                  <a:close/>
                </a:path>
              </a:pathLst>
            </a:custGeom>
            <a:solidFill>
              <a:srgbClr val="0054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4187825" cy="2208530"/>
            </a:xfrm>
            <a:custGeom>
              <a:avLst/>
              <a:gdLst/>
              <a:ahLst/>
              <a:cxnLst/>
              <a:rect l="l" t="t" r="r" b="b"/>
              <a:pathLst>
                <a:path w="4187825" h="2208530">
                  <a:moveTo>
                    <a:pt x="4187482" y="0"/>
                  </a:moveTo>
                  <a:lnTo>
                    <a:pt x="3570376" y="0"/>
                  </a:lnTo>
                  <a:lnTo>
                    <a:pt x="3541115" y="12"/>
                  </a:lnTo>
                  <a:lnTo>
                    <a:pt x="2786392" y="12"/>
                  </a:lnTo>
                  <a:lnTo>
                    <a:pt x="2786392" y="13474"/>
                  </a:lnTo>
                  <a:lnTo>
                    <a:pt x="2680919" y="80886"/>
                  </a:lnTo>
                  <a:lnTo>
                    <a:pt x="2747734" y="37884"/>
                  </a:lnTo>
                  <a:lnTo>
                    <a:pt x="2786392" y="13474"/>
                  </a:lnTo>
                  <a:lnTo>
                    <a:pt x="2786392" y="12"/>
                  </a:lnTo>
                  <a:lnTo>
                    <a:pt x="2619591" y="12"/>
                  </a:lnTo>
                  <a:lnTo>
                    <a:pt x="2590177" y="21336"/>
                  </a:lnTo>
                  <a:lnTo>
                    <a:pt x="2590177" y="139280"/>
                  </a:lnTo>
                  <a:lnTo>
                    <a:pt x="2501442" y="197523"/>
                  </a:lnTo>
                  <a:lnTo>
                    <a:pt x="2568702" y="153098"/>
                  </a:lnTo>
                  <a:lnTo>
                    <a:pt x="2590177" y="139280"/>
                  </a:lnTo>
                  <a:lnTo>
                    <a:pt x="2590177" y="21336"/>
                  </a:lnTo>
                  <a:lnTo>
                    <a:pt x="2559443" y="43611"/>
                  </a:lnTo>
                  <a:lnTo>
                    <a:pt x="2411349" y="152781"/>
                  </a:lnTo>
                  <a:lnTo>
                    <a:pt x="2411349" y="257035"/>
                  </a:lnTo>
                  <a:lnTo>
                    <a:pt x="2319934" y="318541"/>
                  </a:lnTo>
                  <a:lnTo>
                    <a:pt x="2388730" y="271970"/>
                  </a:lnTo>
                  <a:lnTo>
                    <a:pt x="2411349" y="257035"/>
                  </a:lnTo>
                  <a:lnTo>
                    <a:pt x="2411349" y="152781"/>
                  </a:lnTo>
                  <a:lnTo>
                    <a:pt x="2293912" y="239344"/>
                  </a:lnTo>
                  <a:lnTo>
                    <a:pt x="2233904" y="284683"/>
                  </a:lnTo>
                  <a:lnTo>
                    <a:pt x="2233904" y="376783"/>
                  </a:lnTo>
                  <a:lnTo>
                    <a:pt x="2116163" y="458139"/>
                  </a:lnTo>
                  <a:lnTo>
                    <a:pt x="2208047" y="394284"/>
                  </a:lnTo>
                  <a:lnTo>
                    <a:pt x="2233904" y="376783"/>
                  </a:lnTo>
                  <a:lnTo>
                    <a:pt x="2233904" y="284683"/>
                  </a:lnTo>
                  <a:lnTo>
                    <a:pt x="2026526" y="441325"/>
                  </a:lnTo>
                  <a:lnTo>
                    <a:pt x="2003869" y="458863"/>
                  </a:lnTo>
                  <a:lnTo>
                    <a:pt x="2003869" y="536168"/>
                  </a:lnTo>
                  <a:lnTo>
                    <a:pt x="1993963" y="543217"/>
                  </a:lnTo>
                  <a:lnTo>
                    <a:pt x="1993963" y="727875"/>
                  </a:lnTo>
                  <a:lnTo>
                    <a:pt x="1960372" y="749808"/>
                  </a:lnTo>
                  <a:lnTo>
                    <a:pt x="1974837" y="740219"/>
                  </a:lnTo>
                  <a:lnTo>
                    <a:pt x="1993963" y="727875"/>
                  </a:lnTo>
                  <a:lnTo>
                    <a:pt x="1993963" y="543217"/>
                  </a:lnTo>
                  <a:lnTo>
                    <a:pt x="1890255" y="616864"/>
                  </a:lnTo>
                  <a:lnTo>
                    <a:pt x="1981466" y="551738"/>
                  </a:lnTo>
                  <a:lnTo>
                    <a:pt x="2003869" y="536168"/>
                  </a:lnTo>
                  <a:lnTo>
                    <a:pt x="2003869" y="458863"/>
                  </a:lnTo>
                  <a:lnTo>
                    <a:pt x="1777022" y="634466"/>
                  </a:lnTo>
                  <a:lnTo>
                    <a:pt x="1777022" y="697725"/>
                  </a:lnTo>
                  <a:lnTo>
                    <a:pt x="1663522" y="780465"/>
                  </a:lnTo>
                  <a:lnTo>
                    <a:pt x="1754428" y="713854"/>
                  </a:lnTo>
                  <a:lnTo>
                    <a:pt x="1777022" y="697725"/>
                  </a:lnTo>
                  <a:lnTo>
                    <a:pt x="1777022" y="634466"/>
                  </a:lnTo>
                  <a:lnTo>
                    <a:pt x="1713052" y="683971"/>
                  </a:lnTo>
                  <a:lnTo>
                    <a:pt x="1549565" y="813600"/>
                  </a:lnTo>
                  <a:lnTo>
                    <a:pt x="1549565" y="863968"/>
                  </a:lnTo>
                  <a:lnTo>
                    <a:pt x="1437106" y="948004"/>
                  </a:lnTo>
                  <a:lnTo>
                    <a:pt x="1527314" y="880262"/>
                  </a:lnTo>
                  <a:lnTo>
                    <a:pt x="1549565" y="863968"/>
                  </a:lnTo>
                  <a:lnTo>
                    <a:pt x="1549565" y="813600"/>
                  </a:lnTo>
                  <a:lnTo>
                    <a:pt x="1398841" y="933107"/>
                  </a:lnTo>
                  <a:lnTo>
                    <a:pt x="1322603" y="995006"/>
                  </a:lnTo>
                  <a:lnTo>
                    <a:pt x="1322603" y="1033983"/>
                  </a:lnTo>
                  <a:lnTo>
                    <a:pt x="1210652" y="1119632"/>
                  </a:lnTo>
                  <a:lnTo>
                    <a:pt x="1300505" y="1050569"/>
                  </a:lnTo>
                  <a:lnTo>
                    <a:pt x="1322603" y="1033983"/>
                  </a:lnTo>
                  <a:lnTo>
                    <a:pt x="1322603" y="995006"/>
                  </a:lnTo>
                  <a:lnTo>
                    <a:pt x="1096822" y="1178306"/>
                  </a:lnTo>
                  <a:lnTo>
                    <a:pt x="1096822" y="1207096"/>
                  </a:lnTo>
                  <a:lnTo>
                    <a:pt x="984427" y="1295044"/>
                  </a:lnTo>
                  <a:lnTo>
                    <a:pt x="1074369" y="1224356"/>
                  </a:lnTo>
                  <a:lnTo>
                    <a:pt x="1096822" y="1207096"/>
                  </a:lnTo>
                  <a:lnTo>
                    <a:pt x="1096822" y="1178306"/>
                  </a:lnTo>
                  <a:lnTo>
                    <a:pt x="1040041" y="1224394"/>
                  </a:lnTo>
                  <a:lnTo>
                    <a:pt x="905852" y="1335125"/>
                  </a:lnTo>
                  <a:lnTo>
                    <a:pt x="871169" y="1364195"/>
                  </a:lnTo>
                  <a:lnTo>
                    <a:pt x="871169" y="1384071"/>
                  </a:lnTo>
                  <a:lnTo>
                    <a:pt x="761479" y="1471777"/>
                  </a:lnTo>
                  <a:lnTo>
                    <a:pt x="849299" y="1401254"/>
                  </a:lnTo>
                  <a:lnTo>
                    <a:pt x="871169" y="1384071"/>
                  </a:lnTo>
                  <a:lnTo>
                    <a:pt x="871169" y="1364195"/>
                  </a:lnTo>
                  <a:lnTo>
                    <a:pt x="647395" y="1551673"/>
                  </a:lnTo>
                  <a:lnTo>
                    <a:pt x="647395" y="1563395"/>
                  </a:lnTo>
                  <a:lnTo>
                    <a:pt x="537133" y="1653438"/>
                  </a:lnTo>
                  <a:lnTo>
                    <a:pt x="625665" y="1580845"/>
                  </a:lnTo>
                  <a:lnTo>
                    <a:pt x="647395" y="1563395"/>
                  </a:lnTo>
                  <a:lnTo>
                    <a:pt x="647395" y="1551673"/>
                  </a:lnTo>
                  <a:lnTo>
                    <a:pt x="549732" y="1633486"/>
                  </a:lnTo>
                  <a:lnTo>
                    <a:pt x="426059" y="1739379"/>
                  </a:lnTo>
                  <a:lnTo>
                    <a:pt x="426059" y="1744522"/>
                  </a:lnTo>
                  <a:lnTo>
                    <a:pt x="324878" y="1828863"/>
                  </a:lnTo>
                  <a:lnTo>
                    <a:pt x="403847" y="1762734"/>
                  </a:lnTo>
                  <a:lnTo>
                    <a:pt x="426059" y="1744522"/>
                  </a:lnTo>
                  <a:lnTo>
                    <a:pt x="426059" y="1739379"/>
                  </a:lnTo>
                  <a:lnTo>
                    <a:pt x="173609" y="1955520"/>
                  </a:lnTo>
                  <a:lnTo>
                    <a:pt x="200660" y="1932876"/>
                  </a:lnTo>
                  <a:lnTo>
                    <a:pt x="154127" y="1972462"/>
                  </a:lnTo>
                  <a:lnTo>
                    <a:pt x="173609" y="1955520"/>
                  </a:lnTo>
                  <a:lnTo>
                    <a:pt x="0" y="2103602"/>
                  </a:lnTo>
                  <a:lnTo>
                    <a:pt x="0" y="2106498"/>
                  </a:lnTo>
                  <a:lnTo>
                    <a:pt x="0" y="2162276"/>
                  </a:lnTo>
                  <a:lnTo>
                    <a:pt x="0" y="2176145"/>
                  </a:lnTo>
                  <a:lnTo>
                    <a:pt x="0" y="2188781"/>
                  </a:lnTo>
                  <a:lnTo>
                    <a:pt x="0" y="2203983"/>
                  </a:lnTo>
                  <a:lnTo>
                    <a:pt x="0" y="2208009"/>
                  </a:lnTo>
                  <a:lnTo>
                    <a:pt x="284175" y="1995805"/>
                  </a:lnTo>
                  <a:lnTo>
                    <a:pt x="550595" y="1801926"/>
                  </a:lnTo>
                  <a:lnTo>
                    <a:pt x="821550" y="1609763"/>
                  </a:lnTo>
                  <a:lnTo>
                    <a:pt x="1025182" y="1469224"/>
                  </a:lnTo>
                  <a:lnTo>
                    <a:pt x="1109700" y="1411198"/>
                  </a:lnTo>
                  <a:lnTo>
                    <a:pt x="1392097" y="1222743"/>
                  </a:lnTo>
                  <a:lnTo>
                    <a:pt x="1629079" y="1068870"/>
                  </a:lnTo>
                  <a:lnTo>
                    <a:pt x="1867014" y="918438"/>
                  </a:lnTo>
                  <a:lnTo>
                    <a:pt x="1962327" y="859358"/>
                  </a:lnTo>
                  <a:lnTo>
                    <a:pt x="2022995" y="824763"/>
                  </a:lnTo>
                  <a:lnTo>
                    <a:pt x="2125192" y="770305"/>
                  </a:lnTo>
                  <a:lnTo>
                    <a:pt x="2227389" y="717448"/>
                  </a:lnTo>
                  <a:lnTo>
                    <a:pt x="2329561" y="666203"/>
                  </a:lnTo>
                  <a:lnTo>
                    <a:pt x="2431656" y="616546"/>
                  </a:lnTo>
                  <a:lnTo>
                    <a:pt x="2533637" y="568502"/>
                  </a:lnTo>
                  <a:lnTo>
                    <a:pt x="2635466" y="522046"/>
                  </a:lnTo>
                  <a:lnTo>
                    <a:pt x="2737091" y="477177"/>
                  </a:lnTo>
                  <a:lnTo>
                    <a:pt x="2838488" y="433920"/>
                  </a:lnTo>
                  <a:lnTo>
                    <a:pt x="2939592" y="392252"/>
                  </a:lnTo>
                  <a:lnTo>
                    <a:pt x="3040380" y="352171"/>
                  </a:lnTo>
                  <a:lnTo>
                    <a:pt x="3140799" y="313690"/>
                  </a:lnTo>
                  <a:lnTo>
                    <a:pt x="3240811" y="276796"/>
                  </a:lnTo>
                  <a:lnTo>
                    <a:pt x="3340379" y="241490"/>
                  </a:lnTo>
                  <a:lnTo>
                    <a:pt x="3439464" y="207772"/>
                  </a:lnTo>
                  <a:lnTo>
                    <a:pt x="3538004" y="175653"/>
                  </a:lnTo>
                  <a:lnTo>
                    <a:pt x="3635984" y="145110"/>
                  </a:lnTo>
                  <a:lnTo>
                    <a:pt x="3733342" y="116154"/>
                  </a:lnTo>
                  <a:lnTo>
                    <a:pt x="3830053" y="88785"/>
                  </a:lnTo>
                  <a:lnTo>
                    <a:pt x="3926065" y="63004"/>
                  </a:lnTo>
                  <a:lnTo>
                    <a:pt x="4021340" y="38798"/>
                  </a:lnTo>
                  <a:lnTo>
                    <a:pt x="4115828" y="16179"/>
                  </a:lnTo>
                  <a:lnTo>
                    <a:pt x="4187482" y="0"/>
                  </a:lnTo>
                  <a:close/>
                </a:path>
              </a:pathLst>
            </a:custGeom>
            <a:solidFill>
              <a:srgbClr val="0082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2336800" cy="2080260"/>
            </a:xfrm>
            <a:custGeom>
              <a:avLst/>
              <a:gdLst/>
              <a:ahLst/>
              <a:cxnLst/>
              <a:rect l="l" t="t" r="r" b="b"/>
              <a:pathLst>
                <a:path w="2336800" h="2080260">
                  <a:moveTo>
                    <a:pt x="2336410" y="0"/>
                  </a:moveTo>
                  <a:lnTo>
                    <a:pt x="2294666" y="0"/>
                  </a:lnTo>
                  <a:lnTo>
                    <a:pt x="1146229" y="1026268"/>
                  </a:lnTo>
                  <a:lnTo>
                    <a:pt x="0" y="2062273"/>
                  </a:lnTo>
                  <a:lnTo>
                    <a:pt x="0" y="2079780"/>
                  </a:lnTo>
                  <a:lnTo>
                    <a:pt x="880406" y="1274965"/>
                  </a:lnTo>
                  <a:lnTo>
                    <a:pt x="1399369" y="810150"/>
                  </a:lnTo>
                  <a:lnTo>
                    <a:pt x="1832445" y="430272"/>
                  </a:lnTo>
                  <a:lnTo>
                    <a:pt x="2177514" y="134108"/>
                  </a:lnTo>
                  <a:lnTo>
                    <a:pt x="23364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006074" y="7377930"/>
            <a:ext cx="566445" cy="566445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2633452" y="7572137"/>
            <a:ext cx="104203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>
                <a:solidFill>
                  <a:srgbClr val="FFFFFF"/>
                </a:solidFill>
                <a:latin typeface="Arial"/>
                <a:cs typeface="Arial"/>
              </a:rPr>
              <a:t>Cuyahoga</a:t>
            </a:r>
            <a:r>
              <a:rPr sz="10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10">
                <a:solidFill>
                  <a:srgbClr val="FFFFFF"/>
                </a:solidFill>
                <a:latin typeface="Arial"/>
                <a:cs typeface="Arial"/>
              </a:rPr>
              <a:t>County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39B2832D-5246-F051-D280-334E61701233}"/>
              </a:ext>
            </a:extLst>
          </p:cNvPr>
          <p:cNvSpPr txBox="1">
            <a:spLocks/>
          </p:cNvSpPr>
          <p:nvPr/>
        </p:nvSpPr>
        <p:spPr>
          <a:xfrm>
            <a:off x="3124200" y="418255"/>
            <a:ext cx="7233193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>
              <a:solidFill>
                <a:srgbClr val="7030A0"/>
              </a:solidFill>
            </a:endParaRPr>
          </a:p>
          <a:p>
            <a:pPr algn="ctr"/>
            <a:r>
              <a:rPr lang="en-US" sz="3600">
                <a:solidFill>
                  <a:srgbClr val="7030A0"/>
                </a:solidFill>
              </a:rPr>
              <a:t>2025 What We Are Monitoring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E31E46-0F7B-FF72-EED2-F51C86A5C5D3}"/>
              </a:ext>
            </a:extLst>
          </p:cNvPr>
          <p:cNvSpPr txBox="1"/>
          <p:nvPr/>
        </p:nvSpPr>
        <p:spPr>
          <a:xfrm>
            <a:off x="1143000" y="1074021"/>
            <a:ext cx="124206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3000"/>
          </a:p>
          <a:p>
            <a:pPr lvl="1"/>
            <a:endParaRPr lang="en-US" sz="3000"/>
          </a:p>
          <a:p>
            <a:pPr lvl="1"/>
            <a:endParaRPr lang="en-US" sz="3000"/>
          </a:p>
          <a:p>
            <a:pPr lvl="1"/>
            <a:endParaRPr lang="en-US" sz="30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/>
              <a:t>Expansion of Livable Cuyahoga Initiative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/>
              <a:t>Demand in services and client needs being met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/>
              <a:t>Staffing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/>
              <a:t>Homemaking Services staffing challenges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/>
              <a:t>Alternative funding sources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295142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4456" y="3429000"/>
            <a:ext cx="14630400" cy="1652905"/>
            <a:chOff x="0" y="3310128"/>
            <a:chExt cx="14630400" cy="1652905"/>
          </a:xfrm>
        </p:grpSpPr>
        <p:sp>
          <p:nvSpPr>
            <p:cNvPr id="3" name="object 3"/>
            <p:cNvSpPr/>
            <p:nvPr/>
          </p:nvSpPr>
          <p:spPr>
            <a:xfrm>
              <a:off x="0" y="3310128"/>
              <a:ext cx="14630400" cy="1241425"/>
            </a:xfrm>
            <a:custGeom>
              <a:avLst/>
              <a:gdLst/>
              <a:ahLst/>
              <a:cxnLst/>
              <a:rect l="l" t="t" r="r" b="b"/>
              <a:pathLst>
                <a:path w="14630400" h="1241425">
                  <a:moveTo>
                    <a:pt x="14630400" y="0"/>
                  </a:moveTo>
                  <a:lnTo>
                    <a:pt x="0" y="0"/>
                  </a:lnTo>
                  <a:lnTo>
                    <a:pt x="0" y="1241298"/>
                  </a:lnTo>
                  <a:lnTo>
                    <a:pt x="14630400" y="1241298"/>
                  </a:lnTo>
                  <a:lnTo>
                    <a:pt x="14630400" y="0"/>
                  </a:lnTo>
                  <a:close/>
                </a:path>
              </a:pathLst>
            </a:custGeom>
            <a:solidFill>
              <a:srgbClr val="0054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15200" y="3310128"/>
              <a:ext cx="7315200" cy="124129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905002" y="4139946"/>
              <a:ext cx="822959" cy="822960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EC766660-18ED-43B2-5AA3-C404B0E3FEA3}"/>
              </a:ext>
            </a:extLst>
          </p:cNvPr>
          <p:cNvSpPr txBox="1"/>
          <p:nvPr/>
        </p:nvSpPr>
        <p:spPr>
          <a:xfrm>
            <a:off x="3048000" y="990600"/>
            <a:ext cx="8077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FF0000"/>
                </a:solidFill>
              </a:rPr>
              <a:t>Questions 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Custom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Kit Newell</dc:creator>
  <cp:revision>1</cp:revision>
  <dcterms:created xsi:type="dcterms:W3CDTF">2023-02-15T20:49:48Z</dcterms:created>
  <dcterms:modified xsi:type="dcterms:W3CDTF">2024-11-22T19:32:32Z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2023-02-15T00:00:00Z</vt:filetime>
  </property>
  <property fmtid="{D5CDD505-2E9C-101B-9397-08002B2CF9AE}" pid="3" name="Creator">
    <vt:lpwstr>Adobe InDesign 18.1 (Windows)</vt:lpwstr>
  </property>
  <property fmtid="{D5CDD505-2E9C-101B-9397-08002B2CF9AE}" pid="4" name="LastSaved">
    <vt:filetime>2023-02-15T00:00:00Z</vt:filetime>
  </property>
  <property fmtid="{D5CDD505-2E9C-101B-9397-08002B2CF9AE}" pid="5" name="Producer">
    <vt:lpwstr>Adobe PDF Library 17.0</vt:lpwstr>
  </property>
</Properties>
</file>